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4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5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6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7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8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9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0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1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12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3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14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notesSlides/notesSlide15.xml" ContentType="application/vnd.openxmlformats-officedocument.presentationml.notesSlide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6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17.xml" ContentType="application/vnd.openxmlformats-officedocument.presentationml.notesSlide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18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1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notesSlides/notesSlide20.xml" ContentType="application/vnd.openxmlformats-officedocument.presentationml.notesSlide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21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22.xml" ContentType="application/vnd.openxmlformats-officedocument.presentationml.notesSlide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23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24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notesSlides/notesSlide25.xml" ContentType="application/vnd.openxmlformats-officedocument.presentationml.notesSlide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26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notesSlides/notesSlide28.xml" ContentType="application/vnd.openxmlformats-officedocument.presentationml.notesSlide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notesSlides/notesSlide29.xml" ContentType="application/vnd.openxmlformats-officedocument.presentationml.notesSlide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notesSlides/notesSlide30.xml" ContentType="application/vnd.openxmlformats-officedocument.presentationml.notesSlide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098338" cy="6985000"/>
  <p:notesSz cx="6858000" cy="9144000"/>
  <p:defaultTextStyle>
    <a:defPPr>
      <a:defRPr lang="zh-CN"/>
    </a:defPPr>
    <a:lvl1pPr marL="0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744" y="-90"/>
      </p:cViewPr>
      <p:guideLst>
        <p:guide orient="horz" pos="220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urn:microsoft.com/office/officeart/2005/8/layout/hierarchy2#1" loCatId="hierarchy" qsTypeId="urn:microsoft.com/office/officeart/2005/8/quickstyle/simple1#1" qsCatId="simple" csTypeId="urn:microsoft.com/office/officeart/2005/8/colors/accent2_1#1" csCatId="accent1" phldr="0"/>
      <dgm:spPr/>
      <dgm:t>
        <a:bodyPr/>
        <a:lstStyle/>
        <a:p>
          <a:endParaRPr lang="zh-CN" altLang="en-US"/>
        </a:p>
      </dgm:t>
    </dgm:pt>
    <dgm:pt modelId="{2AFB1B2A-8749-4E5E-9CB9-0B60F81C46F8}" type="parTrans" cxnId="{9ACC4CE7-8353-4D62-A99D-F6E889DBDCD7}">
      <dgm:prSet/>
      <dgm:spPr/>
      <dgm:t>
        <a:bodyPr/>
        <a:lstStyle/>
        <a:p>
          <a:endParaRPr lang="zh-CN" altLang="en-US"/>
        </a:p>
      </dgm:t>
    </dgm:pt>
    <dgm:pt modelId="{0605F139-5EF0-48E7-A091-192233D2011D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>
              <a:latin typeface="微软雅黑" panose="020B0503020204020204" charset="-122"/>
              <a:ea typeface="微软雅黑" panose="020B0503020204020204" charset="-122"/>
            </a:rPr>
            <a:t>动能和势能</a:t>
          </a:r>
          <a:endParaRPr lang="zh-CN" altLang="en-US" sz="2800">
            <a:latin typeface="微软雅黑"/>
            <a:ea typeface="微软雅黑"/>
          </a:endParaRPr>
        </a:p>
      </dgm:t>
    </dgm:pt>
    <dgm:pt modelId="{AC2BFF99-DAE2-494A-88AB-85D75BC6D2EE}" type="parTrans" cxnId="{F285DC9A-C2E5-4AFD-AFB6-A01D90B5AD99}">
      <dgm:prSet/>
      <dgm:spPr/>
      <dgm:t>
        <a:bodyPr/>
        <a:lstStyle/>
        <a:p>
          <a:endParaRPr lang="zh-CN" altLang="en-US"/>
        </a:p>
      </dgm:t>
    </dgm:pt>
    <dgm:pt modelId="{4530EE7D-F557-4815-9ED2-EABC47F46978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latin typeface="微软雅黑" panose="020B0503020204020204" charset="-122"/>
              <a:ea typeface="微软雅黑" panose="020B0503020204020204" charset="-122"/>
            </a:rPr>
            <a:t>动能</a:t>
          </a:r>
        </a:p>
      </dgm:t>
    </dgm:pt>
    <dgm:pt modelId="{4A6A0524-D9B7-4A37-8E78-5FE688BDCCE6}" type="parTrans" cxnId="{E95BB15D-D74A-4E11-818F-486DE8A997C3}">
      <dgm:prSet/>
      <dgm:spPr/>
      <dgm:t>
        <a:bodyPr/>
        <a:lstStyle/>
        <a:p>
          <a:endParaRPr lang="zh-CN" altLang="en-US"/>
        </a:p>
      </dgm:t>
    </dgm:pt>
    <dgm:pt modelId="{2C2A4BF3-AA22-4080-9546-909CF9AC3ECB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charset="-122"/>
              <a:ea typeface="微软雅黑" panose="020B0503020204020204" charset="-122"/>
            </a:rPr>
            <a:t>物体由于运动而具有的能量</a:t>
          </a:r>
          <a:endParaRPr lang="zh-CN" altLang="en-US" sz="2000">
            <a:latin typeface="微软雅黑"/>
            <a:ea typeface="微软雅黑"/>
          </a:endParaRPr>
        </a:p>
      </dgm:t>
    </dgm:pt>
    <dgm:pt modelId="{9720A868-569D-4CA6-9F52-F3BD62761D0D}" type="parTrans" cxnId="{6409E299-F949-4E7E-83E8-1E104EB1ACAB}">
      <dgm:prSet/>
      <dgm:spPr/>
      <dgm:t>
        <a:bodyPr/>
        <a:lstStyle/>
        <a:p>
          <a:endParaRPr/>
        </a:p>
      </dgm:t>
    </dgm:pt>
    <dgm:pt modelId="{CC388643-F833-4A84-909B-E165DA56235F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</a:rPr>
            <a:t>物体质量越大运动速度越大动能越大</a:t>
          </a:r>
          <a:endParaRPr lang="zh-CN">
            <a:latin typeface="微软雅黑"/>
            <a:ea typeface="微软雅黑"/>
          </a:endParaRPr>
        </a:p>
      </dgm:t>
    </dgm:pt>
    <dgm:pt modelId="{4FA4AA1B-FBE1-4E7E-8D1E-C5B406E59896}" type="sibTrans" cxnId="{6409E299-F949-4E7E-83E8-1E104EB1ACAB}">
      <dgm:prSet/>
      <dgm:spPr/>
      <dgm:t>
        <a:bodyPr/>
        <a:lstStyle/>
        <a:p>
          <a:endParaRPr/>
        </a:p>
      </dgm:t>
    </dgm:pt>
    <dgm:pt modelId="{39CECE7E-7D7C-4022-9437-1E0813814145}" type="sibTrans" cxnId="{E95BB15D-D74A-4E11-818F-486DE8A997C3}">
      <dgm:prSet/>
      <dgm:spPr/>
      <dgm:t>
        <a:bodyPr/>
        <a:lstStyle/>
        <a:p>
          <a:endParaRPr lang="zh-CN" altLang="en-US"/>
        </a:p>
      </dgm:t>
    </dgm:pt>
    <dgm:pt modelId="{B98A0394-6758-42EB-8D0E-4491BED52B6C}" type="sibTrans" cxnId="{F285DC9A-C2E5-4AFD-AFB6-A01D90B5AD99}">
      <dgm:prSet/>
      <dgm:spPr/>
      <dgm:t>
        <a:bodyPr/>
        <a:lstStyle/>
        <a:p>
          <a:endParaRPr lang="zh-CN" altLang="en-US"/>
        </a:p>
      </dgm:t>
    </dgm:pt>
    <dgm:pt modelId="{AF11B2AE-E45B-4C50-B114-1C7585F4FB98}" type="parTrans" cxnId="{C69C531F-1EE4-4FBF-9598-B60F139DC964}">
      <dgm:prSet/>
      <dgm:spPr/>
      <dgm:t>
        <a:bodyPr/>
        <a:lstStyle/>
        <a:p>
          <a:endParaRPr/>
        </a:p>
      </dgm:t>
    </dgm:pt>
    <dgm:pt modelId="{8EDC4987-10A0-4359-B926-E7CE7587EF21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>
              <a:latin typeface="微软雅黑" panose="020B0503020204020204" charset="-122"/>
              <a:ea typeface="微软雅黑" panose="020B0503020204020204" charset="-122"/>
            </a:rPr>
            <a:t>重力势能</a:t>
          </a:r>
          <a:endParaRPr lang="zh-CN" sz="2400">
            <a:latin typeface="微软雅黑"/>
            <a:ea typeface="微软雅黑"/>
          </a:endParaRPr>
        </a:p>
      </dgm:t>
    </dgm:pt>
    <dgm:pt modelId="{E03995C6-E3E2-4827-9419-C5BCF04F5C74}" type="parTrans" cxnId="{8E2B0D8B-A8CB-4311-86E8-95DBF8D0936E}">
      <dgm:prSet/>
      <dgm:spPr/>
      <dgm:t>
        <a:bodyPr/>
        <a:lstStyle/>
        <a:p>
          <a:endParaRPr/>
        </a:p>
      </dgm:t>
    </dgm:pt>
    <dgm:pt modelId="{43A1A533-9712-4107-9BDF-F946037072D9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>
              <a:latin typeface="微软雅黑" panose="020B0503020204020204" charset="-122"/>
              <a:ea typeface="微软雅黑" panose="020B0503020204020204" charset="-122"/>
              <a:sym typeface="+mn-ea"/>
            </a:rPr>
            <a:t>物体由于被举高而具有的能量</a:t>
          </a:r>
          <a:endParaRPr lang="zh-CN" sz="2000">
            <a:latin typeface="微软雅黑"/>
            <a:ea typeface="微软雅黑"/>
          </a:endParaRPr>
        </a:p>
      </dgm:t>
    </dgm:pt>
    <dgm:pt modelId="{8AD9BBB5-7018-4098-9AD6-AA0E0F485E60}" type="parTrans" cxnId="{51B37426-23A6-49C6-905E-8741D16AF732}">
      <dgm:prSet/>
      <dgm:spPr/>
      <dgm:t>
        <a:bodyPr/>
        <a:lstStyle/>
        <a:p>
          <a:endParaRPr/>
        </a:p>
      </dgm:t>
    </dgm:pt>
    <dgm:pt modelId="{1DF06E9D-536D-49D7-8CA0-935E8BB73035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  <a:sym typeface="+mn-ea"/>
            </a:rPr>
            <a:t>重力势能大小与物体质量和距离地面的高度有关</a:t>
          </a:r>
          <a:endParaRPr lang="zh-CN">
            <a:ea typeface="宋体" panose="02010600030101010101" pitchFamily="2" charset="-122"/>
          </a:endParaRPr>
        </a:p>
      </dgm:t>
    </dgm:pt>
    <dgm:pt modelId="{76FC5272-37C7-4521-B60A-D321C8857CA7}" type="sibTrans" cxnId="{51B37426-23A6-49C6-905E-8741D16AF732}">
      <dgm:prSet/>
      <dgm:spPr/>
      <dgm:t>
        <a:bodyPr/>
        <a:lstStyle/>
        <a:p>
          <a:endParaRPr/>
        </a:p>
      </dgm:t>
    </dgm:pt>
    <dgm:pt modelId="{783DB700-D012-4988-8E27-77ECE945F9B5}" type="sibTrans" cxnId="{8E2B0D8B-A8CB-4311-86E8-95DBF8D0936E}">
      <dgm:prSet/>
      <dgm:spPr/>
      <dgm:t>
        <a:bodyPr/>
        <a:lstStyle/>
        <a:p>
          <a:endParaRPr/>
        </a:p>
      </dgm:t>
    </dgm:pt>
    <dgm:pt modelId="{2809C35A-CBD5-4490-988C-1CC96524EF03}" type="sibTrans" cxnId="{C69C531F-1EE4-4FBF-9598-B60F139DC964}">
      <dgm:prSet/>
      <dgm:spPr/>
      <dgm:t>
        <a:bodyPr/>
        <a:lstStyle/>
        <a:p>
          <a:endParaRPr/>
        </a:p>
      </dgm:t>
    </dgm:pt>
    <dgm:pt modelId="{EAA815BF-A13B-4051-A082-4AC600623D7C}" type="parTrans" cxnId="{A7AF7A38-5457-4B91-A4E7-317859F484B5}">
      <dgm:prSet/>
      <dgm:spPr/>
      <dgm:t>
        <a:bodyPr/>
        <a:lstStyle/>
        <a:p>
          <a:endParaRPr/>
        </a:p>
      </dgm:t>
    </dgm:pt>
    <dgm:pt modelId="{A4DFF309-765C-4E22-9251-DD614DEEC5E6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>
              <a:latin typeface="微软雅黑" panose="020B0503020204020204" charset="-122"/>
              <a:ea typeface="微软雅黑" panose="020B0503020204020204" charset="-122"/>
            </a:rPr>
            <a:t>弹性势能</a:t>
          </a:r>
        </a:p>
      </dgm:t>
    </dgm:pt>
    <dgm:pt modelId="{A58AC0F8-4726-44F1-B9A0-2927F102802E}" type="parTrans" cxnId="{74AA425A-1F5C-441D-8DF1-8519CAC9E281}">
      <dgm:prSet/>
      <dgm:spPr/>
      <dgm:t>
        <a:bodyPr/>
        <a:lstStyle/>
        <a:p>
          <a:endParaRPr/>
        </a:p>
      </dgm:t>
    </dgm:pt>
    <dgm:pt modelId="{D5CBD452-6C96-4FED-A292-DB240E8D6F31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  <a:sym typeface="+mn-ea"/>
            </a:rPr>
            <a:t>物体由于形变而具有的能量</a:t>
          </a:r>
          <a:endParaRPr lang="zh-CN">
            <a:ea typeface="宋体" panose="02010600030101010101" pitchFamily="2" charset="-122"/>
          </a:endParaRPr>
        </a:p>
      </dgm:t>
    </dgm:pt>
    <dgm:pt modelId="{CA942FB5-178A-4169-9168-2B565E7AF525}" type="parTrans" cxnId="{AAF4586A-3135-483C-ADC0-4D200207CA4C}">
      <dgm:prSet/>
      <dgm:spPr/>
      <dgm:t>
        <a:bodyPr/>
        <a:lstStyle/>
        <a:p>
          <a:endParaRPr/>
        </a:p>
      </dgm:t>
    </dgm:pt>
    <dgm:pt modelId="{AD2DF28E-1C09-4D1F-8DA9-02016F5E5815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latin typeface="微软雅黑" panose="020B0503020204020204" charset="-122"/>
              <a:ea typeface="微软雅黑" panose="020B0503020204020204" charset="-122"/>
              <a:sym typeface="+mn-ea"/>
            </a:rPr>
            <a:t>弹性势能大小与物体形变大小有关</a:t>
          </a:r>
          <a:endParaRPr lang="zh-CN">
            <a:ea typeface="宋体" panose="02010600030101010101" pitchFamily="2" charset="-122"/>
          </a:endParaRPr>
        </a:p>
      </dgm:t>
    </dgm:pt>
    <dgm:pt modelId="{3B650D98-3B39-4372-9102-00C483BE8E32}" type="sibTrans" cxnId="{AAF4586A-3135-483C-ADC0-4D200207CA4C}">
      <dgm:prSet/>
      <dgm:spPr/>
      <dgm:t>
        <a:bodyPr/>
        <a:lstStyle/>
        <a:p>
          <a:endParaRPr/>
        </a:p>
      </dgm:t>
    </dgm:pt>
    <dgm:pt modelId="{84EDDAFC-CF7C-470D-BE2E-5EED2D106CD5}" type="sibTrans" cxnId="{74AA425A-1F5C-441D-8DF1-8519CAC9E281}">
      <dgm:prSet/>
      <dgm:spPr/>
      <dgm:t>
        <a:bodyPr/>
        <a:lstStyle/>
        <a:p>
          <a:endParaRPr/>
        </a:p>
      </dgm:t>
    </dgm:pt>
    <dgm:pt modelId="{68008175-B53A-48AD-B705-569E0A136AE8}" type="sibTrans" cxnId="{A7AF7A38-5457-4B91-A4E7-317859F484B5}">
      <dgm:prSet/>
      <dgm:spPr/>
      <dgm:t>
        <a:bodyPr/>
        <a:lstStyle/>
        <a:p>
          <a:endParaRPr/>
        </a:p>
      </dgm:t>
    </dgm:pt>
    <dgm:pt modelId="{E0FFEB56-236E-4FE9-83BF-31494E265D5A}" type="sibTrans" cxnId="{9ACC4CE7-8353-4D62-A99D-F6E889DBDCD7}">
      <dgm:prSet/>
      <dgm:spPr/>
      <dgm:t>
        <a:bodyPr/>
        <a:lstStyle/>
        <a:p>
          <a:endParaRPr lang="zh-CN" altLang="en-US"/>
        </a:p>
      </dgm:t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2332AA2E-A989-4175-BB73-78EA4C3BDB65}" type="pres">
      <dgm:prSet presAssocID="{0605F139-5EF0-48E7-A091-192233D2011D}" presName="root1" presStyleCnt="0"/>
      <dgm:spPr/>
      <dgm:t>
        <a:bodyPr/>
        <a:lstStyle/>
        <a:p>
          <a:endParaRPr/>
        </a:p>
      </dgm:t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4F25638-8073-4DA7-9390-5AC06A304565}" type="pres">
      <dgm:prSet presAssocID="{0605F139-5EF0-48E7-A091-192233D2011D}" presName="level2hierChild" presStyleCnt="0"/>
      <dgm:spPr/>
      <dgm:t>
        <a:bodyPr/>
        <a:lstStyle/>
        <a:p>
          <a:endParaRPr/>
        </a:p>
      </dgm:t>
    </dgm:pt>
    <dgm:pt modelId="{B47BD6C9-6D53-4A69-975F-9CF96E25F10F}" type="pres">
      <dgm:prSet presAssocID="{AC2BFF99-DAE2-494A-88AB-85D75BC6D2EE}" presName="conn2-1" presStyleLbl="parChTrans1D2" presStyleIdx="0" presStyleCnt="3"/>
      <dgm:spPr/>
      <dgm:t>
        <a:bodyPr/>
        <a:lstStyle/>
        <a:p>
          <a:endParaRPr/>
        </a:p>
      </dgm:t>
    </dgm:pt>
    <dgm:pt modelId="{C1833E64-0598-4ED8-B73B-4C820BB35531}" type="pres">
      <dgm:prSet presAssocID="{AC2BFF99-DAE2-494A-88AB-85D75BC6D2EE}" presName="connTx" presStyleLbl="parChTrans1D2" presStyleIdx="0" presStyleCnt="3"/>
      <dgm:spPr/>
      <dgm:t>
        <a:bodyPr/>
        <a:lstStyle/>
        <a:p>
          <a:endParaRPr/>
        </a:p>
      </dgm:t>
    </dgm:pt>
    <dgm:pt modelId="{46F58ACF-5130-428E-B3EF-87D6FEC0C921}" type="pres">
      <dgm:prSet presAssocID="{4530EE7D-F557-4815-9ED2-EABC47F46978}" presName="root2" presStyleCnt="0"/>
      <dgm:spPr/>
      <dgm:t>
        <a:bodyPr/>
        <a:lstStyle/>
        <a:p>
          <a:endParaRPr/>
        </a:p>
      </dgm:t>
    </dgm:pt>
    <dgm:pt modelId="{3C0D5057-54F2-42F8-ADAD-AA27A1CC1A1B}" type="pres">
      <dgm:prSet presAssocID="{4530EE7D-F557-4815-9ED2-EABC47F4697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8673F39-879C-4946-8DC7-FD68F0552920}" type="pres">
      <dgm:prSet presAssocID="{4530EE7D-F557-4815-9ED2-EABC47F46978}" presName="level3hierChild" presStyleCnt="0"/>
      <dgm:spPr/>
      <dgm:t>
        <a:bodyPr/>
        <a:lstStyle/>
        <a:p>
          <a:endParaRPr/>
        </a:p>
      </dgm:t>
    </dgm:pt>
    <dgm:pt modelId="{FA61825B-C877-4D42-AAFB-0586288A9783}" type="pres">
      <dgm:prSet presAssocID="{4A6A0524-D9B7-4A37-8E78-5FE688BDCCE6}" presName="conn2-1" presStyleLbl="parChTrans1D3" presStyleIdx="0" presStyleCnt="3"/>
      <dgm:spPr/>
      <dgm:t>
        <a:bodyPr/>
        <a:lstStyle/>
        <a:p>
          <a:endParaRPr/>
        </a:p>
      </dgm:t>
    </dgm:pt>
    <dgm:pt modelId="{66B35CF0-1806-4E4A-8B50-99A64DECDBA9}" type="pres">
      <dgm:prSet presAssocID="{4A6A0524-D9B7-4A37-8E78-5FE688BDCCE6}" presName="connTx" presStyleLbl="parChTrans1D3" presStyleIdx="0" presStyleCnt="3"/>
      <dgm:spPr/>
      <dgm:t>
        <a:bodyPr/>
        <a:lstStyle/>
        <a:p>
          <a:endParaRPr/>
        </a:p>
      </dgm:t>
    </dgm:pt>
    <dgm:pt modelId="{F95D7524-EA0E-4F9D-9D6F-B10856D5C83F}" type="pres">
      <dgm:prSet presAssocID="{2C2A4BF3-AA22-4080-9546-909CF9AC3ECB}" presName="root2" presStyleCnt="0"/>
      <dgm:spPr/>
      <dgm:t>
        <a:bodyPr/>
        <a:lstStyle/>
        <a:p>
          <a:endParaRPr/>
        </a:p>
      </dgm:t>
    </dgm:pt>
    <dgm:pt modelId="{63712EDC-9AF8-41BC-8F72-ADF8D554FF07}" type="pres">
      <dgm:prSet presAssocID="{2C2A4BF3-AA22-4080-9546-909CF9AC3ECB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0C65410-D9BC-4E23-87DE-EBBC54AD2166}" type="pres">
      <dgm:prSet presAssocID="{2C2A4BF3-AA22-4080-9546-909CF9AC3ECB}" presName="level3hierChild" presStyleCnt="0"/>
      <dgm:spPr/>
      <dgm:t>
        <a:bodyPr/>
        <a:lstStyle/>
        <a:p>
          <a:endParaRPr/>
        </a:p>
      </dgm:t>
    </dgm:pt>
    <dgm:pt modelId="{AF5775C3-58C3-4FFA-A543-CAF6F8F9CA93}" type="pres">
      <dgm:prSet presAssocID="{9720A868-569D-4CA6-9F52-F3BD62761D0D}" presName="conn2-1" presStyleLbl="parChTrans1D4" presStyleIdx="0" presStyleCnt="3"/>
      <dgm:spPr/>
      <dgm:t>
        <a:bodyPr/>
        <a:lstStyle/>
        <a:p>
          <a:endParaRPr/>
        </a:p>
      </dgm:t>
    </dgm:pt>
    <dgm:pt modelId="{596A68FE-09D1-4833-9533-A10D198D59C9}" type="pres">
      <dgm:prSet presAssocID="{9720A868-569D-4CA6-9F52-F3BD62761D0D}" presName="connTx" presStyleLbl="parChTrans1D4" presStyleIdx="0" presStyleCnt="3"/>
      <dgm:spPr/>
      <dgm:t>
        <a:bodyPr/>
        <a:lstStyle/>
        <a:p>
          <a:endParaRPr/>
        </a:p>
      </dgm:t>
    </dgm:pt>
    <dgm:pt modelId="{124D1215-39D5-45FE-B5FE-237189E8809F}" type="pres">
      <dgm:prSet presAssocID="{CC388643-F833-4A84-909B-E165DA56235F}" presName="root2" presStyleCnt="0"/>
      <dgm:spPr/>
      <dgm:t>
        <a:bodyPr/>
        <a:lstStyle/>
        <a:p>
          <a:endParaRPr/>
        </a:p>
      </dgm:t>
    </dgm:pt>
    <dgm:pt modelId="{AEBB60A1-7ADC-40F6-B3D2-C916CF9CEA8D}" type="pres">
      <dgm:prSet presAssocID="{CC388643-F833-4A84-909B-E165DA56235F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86193F26-0B2F-406E-8A7C-C3D700736C2F}" type="pres">
      <dgm:prSet presAssocID="{CC388643-F833-4A84-909B-E165DA56235F}" presName="level3hierChild" presStyleCnt="0"/>
      <dgm:spPr/>
      <dgm:t>
        <a:bodyPr/>
        <a:lstStyle/>
        <a:p>
          <a:endParaRPr/>
        </a:p>
      </dgm:t>
    </dgm:pt>
    <dgm:pt modelId="{1447E045-AD55-45C2-8595-74203404E164}" type="pres">
      <dgm:prSet presAssocID="{AF11B2AE-E45B-4C50-B114-1C7585F4FB98}" presName="conn2-1" presStyleLbl="parChTrans1D2" presStyleIdx="1" presStyleCnt="3"/>
      <dgm:spPr/>
      <dgm:t>
        <a:bodyPr/>
        <a:lstStyle/>
        <a:p>
          <a:endParaRPr/>
        </a:p>
      </dgm:t>
    </dgm:pt>
    <dgm:pt modelId="{618EA65B-D5BF-40AE-BED4-FEA4A5C5FCC5}" type="pres">
      <dgm:prSet presAssocID="{AF11B2AE-E45B-4C50-B114-1C7585F4FB98}" presName="connTx" presStyleLbl="parChTrans1D2" presStyleIdx="1" presStyleCnt="3"/>
      <dgm:spPr/>
      <dgm:t>
        <a:bodyPr/>
        <a:lstStyle/>
        <a:p>
          <a:endParaRPr/>
        </a:p>
      </dgm:t>
    </dgm:pt>
    <dgm:pt modelId="{4595E155-62F0-4265-98DD-96251609E371}" type="pres">
      <dgm:prSet presAssocID="{8EDC4987-10A0-4359-B926-E7CE7587EF21}" presName="root2" presStyleCnt="0"/>
      <dgm:spPr/>
      <dgm:t>
        <a:bodyPr/>
        <a:lstStyle/>
        <a:p>
          <a:endParaRPr/>
        </a:p>
      </dgm:t>
    </dgm:pt>
    <dgm:pt modelId="{21DF1A5D-F090-47A8-BCAE-A4FCC505FE8C}" type="pres">
      <dgm:prSet presAssocID="{8EDC4987-10A0-4359-B926-E7CE7587EF21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CA05B43-3A2D-4DE3-B869-E70BB2EBFD9F}" type="pres">
      <dgm:prSet presAssocID="{8EDC4987-10A0-4359-B926-E7CE7587EF21}" presName="level3hierChild" presStyleCnt="0"/>
      <dgm:spPr/>
      <dgm:t>
        <a:bodyPr/>
        <a:lstStyle/>
        <a:p>
          <a:endParaRPr/>
        </a:p>
      </dgm:t>
    </dgm:pt>
    <dgm:pt modelId="{DDF014A6-851D-4212-8B99-66B691348B51}" type="pres">
      <dgm:prSet presAssocID="{E03995C6-E3E2-4827-9419-C5BCF04F5C74}" presName="conn2-1" presStyleLbl="parChTrans1D3" presStyleIdx="1" presStyleCnt="3"/>
      <dgm:spPr/>
      <dgm:t>
        <a:bodyPr/>
        <a:lstStyle/>
        <a:p>
          <a:endParaRPr/>
        </a:p>
      </dgm:t>
    </dgm:pt>
    <dgm:pt modelId="{5777EECE-A646-4974-A4A5-405E8E6F5ACE}" type="pres">
      <dgm:prSet presAssocID="{E03995C6-E3E2-4827-9419-C5BCF04F5C74}" presName="connTx" presStyleLbl="parChTrans1D3" presStyleIdx="1" presStyleCnt="3"/>
      <dgm:spPr/>
      <dgm:t>
        <a:bodyPr/>
        <a:lstStyle/>
        <a:p>
          <a:endParaRPr/>
        </a:p>
      </dgm:t>
    </dgm:pt>
    <dgm:pt modelId="{47F63477-F664-49A2-8454-86DDB2809429}" type="pres">
      <dgm:prSet presAssocID="{43A1A533-9712-4107-9BDF-F946037072D9}" presName="root2" presStyleCnt="0"/>
      <dgm:spPr/>
      <dgm:t>
        <a:bodyPr/>
        <a:lstStyle/>
        <a:p>
          <a:endParaRPr/>
        </a:p>
      </dgm:t>
    </dgm:pt>
    <dgm:pt modelId="{D5709B28-2246-4AE8-9617-DE11DDB8AA53}" type="pres">
      <dgm:prSet presAssocID="{43A1A533-9712-4107-9BDF-F946037072D9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68DD9229-B0EE-4500-AABC-420F3E4D5D6F}" type="pres">
      <dgm:prSet presAssocID="{43A1A533-9712-4107-9BDF-F946037072D9}" presName="level3hierChild" presStyleCnt="0"/>
      <dgm:spPr/>
      <dgm:t>
        <a:bodyPr/>
        <a:lstStyle/>
        <a:p>
          <a:endParaRPr/>
        </a:p>
      </dgm:t>
    </dgm:pt>
    <dgm:pt modelId="{91525C97-491F-4C0F-916E-AB4CA70588C2}" type="pres">
      <dgm:prSet presAssocID="{8AD9BBB5-7018-4098-9AD6-AA0E0F485E60}" presName="conn2-1" presStyleLbl="parChTrans1D4" presStyleIdx="1" presStyleCnt="3"/>
      <dgm:spPr/>
      <dgm:t>
        <a:bodyPr/>
        <a:lstStyle/>
        <a:p>
          <a:endParaRPr/>
        </a:p>
      </dgm:t>
    </dgm:pt>
    <dgm:pt modelId="{41C9BC65-34AD-4A9A-99CE-771303D98353}" type="pres">
      <dgm:prSet presAssocID="{8AD9BBB5-7018-4098-9AD6-AA0E0F485E60}" presName="connTx" presStyleLbl="parChTrans1D4" presStyleIdx="1" presStyleCnt="3"/>
      <dgm:spPr/>
      <dgm:t>
        <a:bodyPr/>
        <a:lstStyle/>
        <a:p>
          <a:endParaRPr/>
        </a:p>
      </dgm:t>
    </dgm:pt>
    <dgm:pt modelId="{557F31E2-1692-48DA-8EDB-29CD0C94BB28}" type="pres">
      <dgm:prSet presAssocID="{1DF06E9D-536D-49D7-8CA0-935E8BB73035}" presName="root2" presStyleCnt="0"/>
      <dgm:spPr/>
      <dgm:t>
        <a:bodyPr/>
        <a:lstStyle/>
        <a:p>
          <a:endParaRPr/>
        </a:p>
      </dgm:t>
    </dgm:pt>
    <dgm:pt modelId="{BA7860C5-0B7A-4F56-B043-0D6C2E86508A}" type="pres">
      <dgm:prSet presAssocID="{1DF06E9D-536D-49D7-8CA0-935E8BB73035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0F4F842-71D5-4176-99B9-DEEC74EEDD63}" type="pres">
      <dgm:prSet presAssocID="{1DF06E9D-536D-49D7-8CA0-935E8BB73035}" presName="level3hierChild" presStyleCnt="0"/>
      <dgm:spPr/>
      <dgm:t>
        <a:bodyPr/>
        <a:lstStyle/>
        <a:p>
          <a:endParaRPr/>
        </a:p>
      </dgm:t>
    </dgm:pt>
    <dgm:pt modelId="{9C198515-FED9-47A7-91EA-061AF19FA437}" type="pres">
      <dgm:prSet presAssocID="{EAA815BF-A13B-4051-A082-4AC600623D7C}" presName="conn2-1" presStyleLbl="parChTrans1D2" presStyleIdx="2" presStyleCnt="3"/>
      <dgm:spPr/>
      <dgm:t>
        <a:bodyPr/>
        <a:lstStyle/>
        <a:p>
          <a:endParaRPr/>
        </a:p>
      </dgm:t>
    </dgm:pt>
    <dgm:pt modelId="{F99BDBE4-75BD-4AD2-9B05-61B988A73CF7}" type="pres">
      <dgm:prSet presAssocID="{EAA815BF-A13B-4051-A082-4AC600623D7C}" presName="connTx" presStyleLbl="parChTrans1D2" presStyleIdx="2" presStyleCnt="3"/>
      <dgm:spPr/>
      <dgm:t>
        <a:bodyPr/>
        <a:lstStyle/>
        <a:p>
          <a:endParaRPr/>
        </a:p>
      </dgm:t>
    </dgm:pt>
    <dgm:pt modelId="{81E4D9CF-EC29-4C53-BD00-682AFE7F2B4A}" type="pres">
      <dgm:prSet presAssocID="{A4DFF309-765C-4E22-9251-DD614DEEC5E6}" presName="root2" presStyleCnt="0"/>
      <dgm:spPr/>
      <dgm:t>
        <a:bodyPr/>
        <a:lstStyle/>
        <a:p>
          <a:endParaRPr/>
        </a:p>
      </dgm:t>
    </dgm:pt>
    <dgm:pt modelId="{6ECFAB04-BD11-497D-8992-1911C35FB2C2}" type="pres">
      <dgm:prSet presAssocID="{A4DFF309-765C-4E22-9251-DD614DEEC5E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63CD577-3830-41BA-BF09-9506DB07DF0A}" type="pres">
      <dgm:prSet presAssocID="{A4DFF309-765C-4E22-9251-DD614DEEC5E6}" presName="level3hierChild" presStyleCnt="0"/>
      <dgm:spPr/>
      <dgm:t>
        <a:bodyPr/>
        <a:lstStyle/>
        <a:p>
          <a:endParaRPr/>
        </a:p>
      </dgm:t>
    </dgm:pt>
    <dgm:pt modelId="{56D7646E-9724-4A87-AA5B-62193BA7442A}" type="pres">
      <dgm:prSet presAssocID="{A58AC0F8-4726-44F1-B9A0-2927F102802E}" presName="conn2-1" presStyleLbl="parChTrans1D3" presStyleIdx="2" presStyleCnt="3"/>
      <dgm:spPr/>
      <dgm:t>
        <a:bodyPr/>
        <a:lstStyle/>
        <a:p>
          <a:endParaRPr/>
        </a:p>
      </dgm:t>
    </dgm:pt>
    <dgm:pt modelId="{C7359713-A6AE-45DB-853E-332949D8A062}" type="pres">
      <dgm:prSet presAssocID="{A58AC0F8-4726-44F1-B9A0-2927F102802E}" presName="connTx" presStyleLbl="parChTrans1D3" presStyleIdx="2" presStyleCnt="3"/>
      <dgm:spPr/>
      <dgm:t>
        <a:bodyPr/>
        <a:lstStyle/>
        <a:p>
          <a:endParaRPr/>
        </a:p>
      </dgm:t>
    </dgm:pt>
    <dgm:pt modelId="{99CF4FA5-1C7F-4D0A-AFFE-D953AB5DD8E3}" type="pres">
      <dgm:prSet presAssocID="{D5CBD452-6C96-4FED-A292-DB240E8D6F31}" presName="root2" presStyleCnt="0"/>
      <dgm:spPr/>
      <dgm:t>
        <a:bodyPr/>
        <a:lstStyle/>
        <a:p>
          <a:endParaRPr/>
        </a:p>
      </dgm:t>
    </dgm:pt>
    <dgm:pt modelId="{A602FF36-7B58-429B-92C7-040CC6364B74}" type="pres">
      <dgm:prSet presAssocID="{D5CBD452-6C96-4FED-A292-DB240E8D6F31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98FA640A-415B-4EA0-8D4C-CE850B4B0996}" type="pres">
      <dgm:prSet presAssocID="{D5CBD452-6C96-4FED-A292-DB240E8D6F31}" presName="level3hierChild" presStyleCnt="0"/>
      <dgm:spPr/>
      <dgm:t>
        <a:bodyPr/>
        <a:lstStyle/>
        <a:p>
          <a:endParaRPr/>
        </a:p>
      </dgm:t>
    </dgm:pt>
    <dgm:pt modelId="{7566C028-861C-4F58-ACC2-6FCE8BD954B4}" type="pres">
      <dgm:prSet presAssocID="{CA942FB5-178A-4169-9168-2B565E7AF525}" presName="conn2-1" presStyleLbl="parChTrans1D4" presStyleIdx="2" presStyleCnt="3"/>
      <dgm:spPr/>
      <dgm:t>
        <a:bodyPr/>
        <a:lstStyle/>
        <a:p>
          <a:endParaRPr/>
        </a:p>
      </dgm:t>
    </dgm:pt>
    <dgm:pt modelId="{DB4D5BBD-1BEB-44D3-9BC5-EB8F98D96540}" type="pres">
      <dgm:prSet presAssocID="{CA942FB5-178A-4169-9168-2B565E7AF525}" presName="connTx" presStyleLbl="parChTrans1D4" presStyleIdx="2" presStyleCnt="3"/>
      <dgm:spPr/>
      <dgm:t>
        <a:bodyPr/>
        <a:lstStyle/>
        <a:p>
          <a:endParaRPr/>
        </a:p>
      </dgm:t>
    </dgm:pt>
    <dgm:pt modelId="{FABBAA3C-6E88-4AF7-86AA-FB8AD646DE2F}" type="pres">
      <dgm:prSet presAssocID="{AD2DF28E-1C09-4D1F-8DA9-02016F5E5815}" presName="root2" presStyleCnt="0"/>
      <dgm:spPr/>
      <dgm:t>
        <a:bodyPr/>
        <a:lstStyle/>
        <a:p>
          <a:endParaRPr/>
        </a:p>
      </dgm:t>
    </dgm:pt>
    <dgm:pt modelId="{31C13AC5-CA21-413D-8B1B-CB3CE83B44C9}" type="pres">
      <dgm:prSet presAssocID="{AD2DF28E-1C09-4D1F-8DA9-02016F5E5815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EF886913-E75F-4A71-8DD1-0300CD5FA9BD}" type="pres">
      <dgm:prSet presAssocID="{AD2DF28E-1C09-4D1F-8DA9-02016F5E5815}" presName="level3hierChild" presStyleCnt="0"/>
      <dgm:spPr/>
      <dgm:t>
        <a:bodyPr/>
        <a:lstStyle/>
        <a:p>
          <a:endParaRPr/>
        </a:p>
      </dgm:t>
    </dgm:pt>
  </dgm:ptLst>
  <dgm:cxnLst>
    <dgm:cxn modelId="{37DD8268-3363-47E7-9E68-14E9179D6EA4}" type="presOf" srcId="{0605F139-5EF0-48E7-A091-192233D2011D}" destId="{24E3F4AB-32FB-4CE0-9DAC-FC4DD26B5900}" srcOrd="0" destOrd="0" presId="urn:microsoft.com/office/officeart/2005/8/layout/hierarchy2#1"/>
    <dgm:cxn modelId="{AAF4586A-3135-483C-ADC0-4D200207CA4C}" srcId="{D5CBD452-6C96-4FED-A292-DB240E8D6F31}" destId="{AD2DF28E-1C09-4D1F-8DA9-02016F5E5815}" srcOrd="0" destOrd="0" parTransId="{CA942FB5-178A-4169-9168-2B565E7AF525}" sibTransId="{3B650D98-3B39-4372-9102-00C483BE8E32}"/>
    <dgm:cxn modelId="{605305F1-E975-4FE1-BBB8-FB09D317FE43}" type="presOf" srcId="{EAA815BF-A13B-4051-A082-4AC600623D7C}" destId="{9C198515-FED9-47A7-91EA-061AF19FA437}" srcOrd="0" destOrd="0" presId="urn:microsoft.com/office/officeart/2005/8/layout/hierarchy2#1"/>
    <dgm:cxn modelId="{0D03080A-F674-4767-9F54-79F355CA8D65}" type="presOf" srcId="{1DF06E9D-536D-49D7-8CA0-935E8BB73035}" destId="{BA7860C5-0B7A-4F56-B043-0D6C2E86508A}" srcOrd="0" destOrd="0" presId="urn:microsoft.com/office/officeart/2005/8/layout/hierarchy2#1"/>
    <dgm:cxn modelId="{74AA425A-1F5C-441D-8DF1-8519CAC9E281}" srcId="{A4DFF309-765C-4E22-9251-DD614DEEC5E6}" destId="{D5CBD452-6C96-4FED-A292-DB240E8D6F31}" srcOrd="0" destOrd="0" parTransId="{A58AC0F8-4726-44F1-B9A0-2927F102802E}" sibTransId="{84EDDAFC-CF7C-470D-BE2E-5EED2D106CD5}"/>
    <dgm:cxn modelId="{F64F7C5A-54BC-498F-9EA7-7391E91E330C}" type="presOf" srcId="{AC2BFF99-DAE2-494A-88AB-85D75BC6D2EE}" destId="{C1833E64-0598-4ED8-B73B-4C820BB35531}" srcOrd="1" destOrd="0" presId="urn:microsoft.com/office/officeart/2005/8/layout/hierarchy2#1"/>
    <dgm:cxn modelId="{0887D7C1-23E3-472F-87E0-AD32D106659B}" type="presOf" srcId="{4A6A0524-D9B7-4A37-8E78-5FE688BDCCE6}" destId="{FA61825B-C877-4D42-AAFB-0586288A9783}" srcOrd="0" destOrd="0" presId="urn:microsoft.com/office/officeart/2005/8/layout/hierarchy2#1"/>
    <dgm:cxn modelId="{C69C531F-1EE4-4FBF-9598-B60F139DC964}" srcId="{0605F139-5EF0-48E7-A091-192233D2011D}" destId="{8EDC4987-10A0-4359-B926-E7CE7587EF21}" srcOrd="1" destOrd="0" parTransId="{AF11B2AE-E45B-4C50-B114-1C7585F4FB98}" sibTransId="{2809C35A-CBD5-4490-988C-1CC96524EF03}"/>
    <dgm:cxn modelId="{F55CC810-DE50-40E0-82A2-34DBB5479DDE}" type="presOf" srcId="{43A1A533-9712-4107-9BDF-F946037072D9}" destId="{D5709B28-2246-4AE8-9617-DE11DDB8AA53}" srcOrd="0" destOrd="0" presId="urn:microsoft.com/office/officeart/2005/8/layout/hierarchy2#1"/>
    <dgm:cxn modelId="{A7AF7A38-5457-4B91-A4E7-317859F484B5}" srcId="{0605F139-5EF0-48E7-A091-192233D2011D}" destId="{A4DFF309-765C-4E22-9251-DD614DEEC5E6}" srcOrd="2" destOrd="0" parTransId="{EAA815BF-A13B-4051-A082-4AC600623D7C}" sibTransId="{68008175-B53A-48AD-B705-569E0A136AE8}"/>
    <dgm:cxn modelId="{51B37426-23A6-49C6-905E-8741D16AF732}" srcId="{43A1A533-9712-4107-9BDF-F946037072D9}" destId="{1DF06E9D-536D-49D7-8CA0-935E8BB73035}" srcOrd="0" destOrd="0" parTransId="{8AD9BBB5-7018-4098-9AD6-AA0E0F485E60}" sibTransId="{76FC5272-37C7-4521-B60A-D321C8857CA7}"/>
    <dgm:cxn modelId="{1913DC23-AC50-409C-B189-E814FF1ACB92}" type="presOf" srcId="{E03995C6-E3E2-4827-9419-C5BCF04F5C74}" destId="{DDF014A6-851D-4212-8B99-66B691348B51}" srcOrd="0" destOrd="0" presId="urn:microsoft.com/office/officeart/2005/8/layout/hierarchy2#1"/>
    <dgm:cxn modelId="{DC6BE19B-B752-48DC-B22E-E25F1FF234A6}" type="presOf" srcId="{4A6A0524-D9B7-4A37-8E78-5FE688BDCCE6}" destId="{66B35CF0-1806-4E4A-8B50-99A64DECDBA9}" srcOrd="1" destOrd="0" presId="urn:microsoft.com/office/officeart/2005/8/layout/hierarchy2#1"/>
    <dgm:cxn modelId="{ECFA6B4C-1CD2-4162-9B9E-DF6AD977B824}" type="presOf" srcId="{AF11B2AE-E45B-4C50-B114-1C7585F4FB98}" destId="{1447E045-AD55-45C2-8595-74203404E164}" srcOrd="0" destOrd="0" presId="urn:microsoft.com/office/officeart/2005/8/layout/hierarchy2#1"/>
    <dgm:cxn modelId="{656E8721-FD52-49CB-A94F-44E2E1914B7E}" type="presOf" srcId="{EAA815BF-A13B-4051-A082-4AC600623D7C}" destId="{F99BDBE4-75BD-4AD2-9B05-61B988A73CF7}" srcOrd="1" destOrd="0" presId="urn:microsoft.com/office/officeart/2005/8/layout/hierarchy2#1"/>
    <dgm:cxn modelId="{849E1A04-D49F-4FA3-A428-8AA3F3B9BBFE}" type="presOf" srcId="{E03995C6-E3E2-4827-9419-C5BCF04F5C74}" destId="{5777EECE-A646-4974-A4A5-405E8E6F5ACE}" srcOrd="1" destOrd="0" presId="urn:microsoft.com/office/officeart/2005/8/layout/hierarchy2#1"/>
    <dgm:cxn modelId="{E95BB15D-D74A-4E11-818F-486DE8A997C3}" srcId="{4530EE7D-F557-4815-9ED2-EABC47F46978}" destId="{2C2A4BF3-AA22-4080-9546-909CF9AC3ECB}" srcOrd="0" destOrd="0" parTransId="{4A6A0524-D9B7-4A37-8E78-5FE688BDCCE6}" sibTransId="{39CECE7E-7D7C-4022-9437-1E0813814145}"/>
    <dgm:cxn modelId="{F9BCBB18-4B52-424A-BE37-8AD115EB1063}" type="presOf" srcId="{AF11B2AE-E45B-4C50-B114-1C7585F4FB98}" destId="{618EA65B-D5BF-40AE-BED4-FEA4A5C5FCC5}" srcOrd="1" destOrd="0" presId="urn:microsoft.com/office/officeart/2005/8/layout/hierarchy2#1"/>
    <dgm:cxn modelId="{056C60EE-CA6D-434C-9162-725530047F94}" type="presOf" srcId="{8EDC4987-10A0-4359-B926-E7CE7587EF21}" destId="{21DF1A5D-F090-47A8-BCAE-A4FCC505FE8C}" srcOrd="0" destOrd="0" presId="urn:microsoft.com/office/officeart/2005/8/layout/hierarchy2#1"/>
    <dgm:cxn modelId="{9ACC4CE7-8353-4D62-A99D-F6E889DBDCD7}" srcId="{EFE73B03-4D71-4565-8C52-4902BE6377A4}" destId="{0605F139-5EF0-48E7-A091-192233D2011D}" srcOrd="0" destOrd="0" parTransId="{2AFB1B2A-8749-4E5E-9CB9-0B60F81C46F8}" sibTransId="{E0FFEB56-236E-4FE9-83BF-31494E265D5A}"/>
    <dgm:cxn modelId="{1EF585C7-9A00-4C0E-A0B7-14F9013A2248}" type="presOf" srcId="{9720A868-569D-4CA6-9F52-F3BD62761D0D}" destId="{596A68FE-09D1-4833-9533-A10D198D59C9}" srcOrd="1" destOrd="0" presId="urn:microsoft.com/office/officeart/2005/8/layout/hierarchy2#1"/>
    <dgm:cxn modelId="{EC8B118B-08C4-40C3-B872-FA26B63D2281}" type="presOf" srcId="{A4DFF309-765C-4E22-9251-DD614DEEC5E6}" destId="{6ECFAB04-BD11-497D-8992-1911C35FB2C2}" srcOrd="0" destOrd="0" presId="urn:microsoft.com/office/officeart/2005/8/layout/hierarchy2#1"/>
    <dgm:cxn modelId="{24342F73-50DC-4E9B-A2CB-AF949A8F1382}" type="presOf" srcId="{A58AC0F8-4726-44F1-B9A0-2927F102802E}" destId="{56D7646E-9724-4A87-AA5B-62193BA7442A}" srcOrd="0" destOrd="0" presId="urn:microsoft.com/office/officeart/2005/8/layout/hierarchy2#1"/>
    <dgm:cxn modelId="{D55EE2B0-4AF2-404D-ADC5-0FABF02952B1}" type="presOf" srcId="{CA942FB5-178A-4169-9168-2B565E7AF525}" destId="{7566C028-861C-4F58-ACC2-6FCE8BD954B4}" srcOrd="0" destOrd="0" presId="urn:microsoft.com/office/officeart/2005/8/layout/hierarchy2#1"/>
    <dgm:cxn modelId="{6409E299-F949-4E7E-83E8-1E104EB1ACAB}" srcId="{2C2A4BF3-AA22-4080-9546-909CF9AC3ECB}" destId="{CC388643-F833-4A84-909B-E165DA56235F}" srcOrd="0" destOrd="0" parTransId="{9720A868-569D-4CA6-9F52-F3BD62761D0D}" sibTransId="{4FA4AA1B-FBE1-4E7E-8D1E-C5B406E59896}"/>
    <dgm:cxn modelId="{80A1951D-D879-4AA5-ADED-D8ADBF0B5E90}" type="presOf" srcId="{AD2DF28E-1C09-4D1F-8DA9-02016F5E5815}" destId="{31C13AC5-CA21-413D-8B1B-CB3CE83B44C9}" srcOrd="0" destOrd="0" presId="urn:microsoft.com/office/officeart/2005/8/layout/hierarchy2#1"/>
    <dgm:cxn modelId="{AE4349CE-A115-470E-B19B-3699D61E2B60}" type="presOf" srcId="{4530EE7D-F557-4815-9ED2-EABC47F46978}" destId="{3C0D5057-54F2-42F8-ADAD-AA27A1CC1A1B}" srcOrd="0" destOrd="0" presId="urn:microsoft.com/office/officeart/2005/8/layout/hierarchy2#1"/>
    <dgm:cxn modelId="{8E2B0D8B-A8CB-4311-86E8-95DBF8D0936E}" srcId="{8EDC4987-10A0-4359-B926-E7CE7587EF21}" destId="{43A1A533-9712-4107-9BDF-F946037072D9}" srcOrd="0" destOrd="0" parTransId="{E03995C6-E3E2-4827-9419-C5BCF04F5C74}" sibTransId="{783DB700-D012-4988-8E27-77ECE945F9B5}"/>
    <dgm:cxn modelId="{13B54FCF-771B-4910-B06D-07A6B0803EF5}" type="presOf" srcId="{8AD9BBB5-7018-4098-9AD6-AA0E0F485E60}" destId="{91525C97-491F-4C0F-916E-AB4CA70588C2}" srcOrd="0" destOrd="0" presId="urn:microsoft.com/office/officeart/2005/8/layout/hierarchy2#1"/>
    <dgm:cxn modelId="{6D57768F-9464-4F19-AF33-6EF81AAF92CE}" type="presOf" srcId="{2C2A4BF3-AA22-4080-9546-909CF9AC3ECB}" destId="{63712EDC-9AF8-41BC-8F72-ADF8D554FF07}" srcOrd="0" destOrd="0" presId="urn:microsoft.com/office/officeart/2005/8/layout/hierarchy2#1"/>
    <dgm:cxn modelId="{2BBD71CA-5078-42DE-BD99-2CA041668DFC}" type="presOf" srcId="{8AD9BBB5-7018-4098-9AD6-AA0E0F485E60}" destId="{41C9BC65-34AD-4A9A-99CE-771303D98353}" srcOrd="1" destOrd="0" presId="urn:microsoft.com/office/officeart/2005/8/layout/hierarchy2#1"/>
    <dgm:cxn modelId="{E19297D9-3485-4E38-9E1C-3E2234386BAD}" type="presOf" srcId="{A58AC0F8-4726-44F1-B9A0-2927F102802E}" destId="{C7359713-A6AE-45DB-853E-332949D8A062}" srcOrd="1" destOrd="0" presId="urn:microsoft.com/office/officeart/2005/8/layout/hierarchy2#1"/>
    <dgm:cxn modelId="{BE11879C-1736-43F0-A444-71AA0D4B02EC}" type="presOf" srcId="{AC2BFF99-DAE2-494A-88AB-85D75BC6D2EE}" destId="{B47BD6C9-6D53-4A69-975F-9CF96E25F10F}" srcOrd="0" destOrd="0" presId="urn:microsoft.com/office/officeart/2005/8/layout/hierarchy2#1"/>
    <dgm:cxn modelId="{3FC3701F-DEE5-47B9-9E2D-77E9618B9818}" type="presOf" srcId="{CA942FB5-178A-4169-9168-2B565E7AF525}" destId="{DB4D5BBD-1BEB-44D3-9BC5-EB8F98D96540}" srcOrd="1" destOrd="0" presId="urn:microsoft.com/office/officeart/2005/8/layout/hierarchy2#1"/>
    <dgm:cxn modelId="{F6552061-054B-44CD-8490-22C3107B86D3}" type="presOf" srcId="{D5CBD452-6C96-4FED-A292-DB240E8D6F31}" destId="{A602FF36-7B58-429B-92C7-040CC6364B74}" srcOrd="0" destOrd="0" presId="urn:microsoft.com/office/officeart/2005/8/layout/hierarchy2#1"/>
    <dgm:cxn modelId="{0D40DEFC-82EB-4389-8EE9-32706ADDF6D8}" type="presOf" srcId="{CC388643-F833-4A84-909B-E165DA56235F}" destId="{AEBB60A1-7ADC-40F6-B3D2-C916CF9CEA8D}" srcOrd="0" destOrd="0" presId="urn:microsoft.com/office/officeart/2005/8/layout/hierarchy2#1"/>
    <dgm:cxn modelId="{F285DC9A-C2E5-4AFD-AFB6-A01D90B5AD99}" srcId="{0605F139-5EF0-48E7-A091-192233D2011D}" destId="{4530EE7D-F557-4815-9ED2-EABC47F46978}" srcOrd="0" destOrd="0" parTransId="{AC2BFF99-DAE2-494A-88AB-85D75BC6D2EE}" sibTransId="{B98A0394-6758-42EB-8D0E-4491BED52B6C}"/>
    <dgm:cxn modelId="{9D8A8A80-6338-43CB-870C-5D6A6FA69D5F}" type="presOf" srcId="{9720A868-569D-4CA6-9F52-F3BD62761D0D}" destId="{AF5775C3-58C3-4FFA-A543-CAF6F8F9CA93}" srcOrd="0" destOrd="0" presId="urn:microsoft.com/office/officeart/2005/8/layout/hierarchy2#1"/>
    <dgm:cxn modelId="{25D13F9E-4D63-4106-B424-5CB6793A99A5}" type="presOf" srcId="{EFE73B03-4D71-4565-8C52-4902BE6377A4}" destId="{5FBAB40F-6011-4629-9B30-77C9439C91BF}" srcOrd="0" destOrd="0" presId="urn:microsoft.com/office/officeart/2005/8/layout/hierarchy2#1"/>
    <dgm:cxn modelId="{52714B4D-D54D-4B97-9196-047248518797}" type="presParOf" srcId="{5FBAB40F-6011-4629-9B30-77C9439C91BF}" destId="{2332AA2E-A989-4175-BB73-78EA4C3BDB65}" srcOrd="0" destOrd="0" presId="urn:microsoft.com/office/officeart/2005/8/layout/hierarchy2#1"/>
    <dgm:cxn modelId="{3A74869D-0AAC-4F30-9334-55495C949A6F}" type="presParOf" srcId="{2332AA2E-A989-4175-BB73-78EA4C3BDB65}" destId="{24E3F4AB-32FB-4CE0-9DAC-FC4DD26B5900}" srcOrd="0" destOrd="0" presId="urn:microsoft.com/office/officeart/2005/8/layout/hierarchy2#1"/>
    <dgm:cxn modelId="{4B90BE1A-FDDE-4674-A94F-70FB02A67A94}" type="presParOf" srcId="{2332AA2E-A989-4175-BB73-78EA4C3BDB65}" destId="{44F25638-8073-4DA7-9390-5AC06A304565}" srcOrd="1" destOrd="0" presId="urn:microsoft.com/office/officeart/2005/8/layout/hierarchy2#1"/>
    <dgm:cxn modelId="{3FE99F10-3129-49A9-945F-7BEBF3E4E36F}" type="presParOf" srcId="{44F25638-8073-4DA7-9390-5AC06A304565}" destId="{B47BD6C9-6D53-4A69-975F-9CF96E25F10F}" srcOrd="0" destOrd="0" presId="urn:microsoft.com/office/officeart/2005/8/layout/hierarchy2#1"/>
    <dgm:cxn modelId="{E2E03BC6-FE41-41FF-97AF-E681CE3C6A88}" type="presParOf" srcId="{B47BD6C9-6D53-4A69-975F-9CF96E25F10F}" destId="{C1833E64-0598-4ED8-B73B-4C820BB35531}" srcOrd="0" destOrd="0" presId="urn:microsoft.com/office/officeart/2005/8/layout/hierarchy2#1"/>
    <dgm:cxn modelId="{4847AC66-C672-41DD-BB04-FCA3C369E12F}" type="presParOf" srcId="{44F25638-8073-4DA7-9390-5AC06A304565}" destId="{46F58ACF-5130-428E-B3EF-87D6FEC0C921}" srcOrd="1" destOrd="0" presId="urn:microsoft.com/office/officeart/2005/8/layout/hierarchy2#1"/>
    <dgm:cxn modelId="{BC365B02-1E71-40EB-9B4D-51718EBD0EC2}" type="presParOf" srcId="{46F58ACF-5130-428E-B3EF-87D6FEC0C921}" destId="{3C0D5057-54F2-42F8-ADAD-AA27A1CC1A1B}" srcOrd="0" destOrd="0" presId="urn:microsoft.com/office/officeart/2005/8/layout/hierarchy2#1"/>
    <dgm:cxn modelId="{27EE8DDF-CD21-4FF5-883F-E89EE6AC8DFC}" type="presParOf" srcId="{46F58ACF-5130-428E-B3EF-87D6FEC0C921}" destId="{48673F39-879C-4946-8DC7-FD68F0552920}" srcOrd="1" destOrd="0" presId="urn:microsoft.com/office/officeart/2005/8/layout/hierarchy2#1"/>
    <dgm:cxn modelId="{FC277139-A3E4-42DA-9C01-9BD65211DB43}" type="presParOf" srcId="{48673F39-879C-4946-8DC7-FD68F0552920}" destId="{FA61825B-C877-4D42-AAFB-0586288A9783}" srcOrd="0" destOrd="0" presId="urn:microsoft.com/office/officeart/2005/8/layout/hierarchy2#1"/>
    <dgm:cxn modelId="{57657EDF-BC16-4072-9527-84AA848E9201}" type="presParOf" srcId="{FA61825B-C877-4D42-AAFB-0586288A9783}" destId="{66B35CF0-1806-4E4A-8B50-99A64DECDBA9}" srcOrd="0" destOrd="0" presId="urn:microsoft.com/office/officeart/2005/8/layout/hierarchy2#1"/>
    <dgm:cxn modelId="{394F2C29-17B9-411E-9202-974304EBA25D}" type="presParOf" srcId="{48673F39-879C-4946-8DC7-FD68F0552920}" destId="{F95D7524-EA0E-4F9D-9D6F-B10856D5C83F}" srcOrd="1" destOrd="0" presId="urn:microsoft.com/office/officeart/2005/8/layout/hierarchy2#1"/>
    <dgm:cxn modelId="{28CB2DAD-72E6-4055-9085-CCF0980BB270}" type="presParOf" srcId="{F95D7524-EA0E-4F9D-9D6F-B10856D5C83F}" destId="{63712EDC-9AF8-41BC-8F72-ADF8D554FF07}" srcOrd="0" destOrd="0" presId="urn:microsoft.com/office/officeart/2005/8/layout/hierarchy2#1"/>
    <dgm:cxn modelId="{80D726B5-D8B4-4CB9-8CCC-AE45E19C0C4D}" type="presParOf" srcId="{F95D7524-EA0E-4F9D-9D6F-B10856D5C83F}" destId="{E0C65410-D9BC-4E23-87DE-EBBC54AD2166}" srcOrd="1" destOrd="0" presId="urn:microsoft.com/office/officeart/2005/8/layout/hierarchy2#1"/>
    <dgm:cxn modelId="{97321C6A-C8C6-440F-80FD-69DA0E2AE0AA}" type="presParOf" srcId="{E0C65410-D9BC-4E23-87DE-EBBC54AD2166}" destId="{AF5775C3-58C3-4FFA-A543-CAF6F8F9CA93}" srcOrd="0" destOrd="0" presId="urn:microsoft.com/office/officeart/2005/8/layout/hierarchy2#1"/>
    <dgm:cxn modelId="{CE8D6E48-3364-4500-A959-71FA376FB40C}" type="presParOf" srcId="{AF5775C3-58C3-4FFA-A543-CAF6F8F9CA93}" destId="{596A68FE-09D1-4833-9533-A10D198D59C9}" srcOrd="0" destOrd="0" presId="urn:microsoft.com/office/officeart/2005/8/layout/hierarchy2#1"/>
    <dgm:cxn modelId="{0B78F583-9360-4C90-842E-4ED06C504CA8}" type="presParOf" srcId="{E0C65410-D9BC-4E23-87DE-EBBC54AD2166}" destId="{124D1215-39D5-45FE-B5FE-237189E8809F}" srcOrd="1" destOrd="0" presId="urn:microsoft.com/office/officeart/2005/8/layout/hierarchy2#1"/>
    <dgm:cxn modelId="{A6ACDBEB-B685-4253-ADCF-93B8D5EED938}" type="presParOf" srcId="{124D1215-39D5-45FE-B5FE-237189E8809F}" destId="{AEBB60A1-7ADC-40F6-B3D2-C916CF9CEA8D}" srcOrd="0" destOrd="0" presId="urn:microsoft.com/office/officeart/2005/8/layout/hierarchy2#1"/>
    <dgm:cxn modelId="{B6036536-AC11-45B5-9A69-EB403E3175EB}" type="presParOf" srcId="{124D1215-39D5-45FE-B5FE-237189E8809F}" destId="{86193F26-0B2F-406E-8A7C-C3D700736C2F}" srcOrd="1" destOrd="0" presId="urn:microsoft.com/office/officeart/2005/8/layout/hierarchy2#1"/>
    <dgm:cxn modelId="{53708C93-F8D5-4B8E-BC02-1289D58747D5}" type="presParOf" srcId="{44F25638-8073-4DA7-9390-5AC06A304565}" destId="{1447E045-AD55-45C2-8595-74203404E164}" srcOrd="2" destOrd="0" presId="urn:microsoft.com/office/officeart/2005/8/layout/hierarchy2#1"/>
    <dgm:cxn modelId="{4B6919CC-34BF-40E8-8B05-C3CABA8411DD}" type="presParOf" srcId="{1447E045-AD55-45C2-8595-74203404E164}" destId="{618EA65B-D5BF-40AE-BED4-FEA4A5C5FCC5}" srcOrd="0" destOrd="0" presId="urn:microsoft.com/office/officeart/2005/8/layout/hierarchy2#1"/>
    <dgm:cxn modelId="{A31E4456-FCC6-410D-B478-E4C49594222F}" type="presParOf" srcId="{44F25638-8073-4DA7-9390-5AC06A304565}" destId="{4595E155-62F0-4265-98DD-96251609E371}" srcOrd="3" destOrd="0" presId="urn:microsoft.com/office/officeart/2005/8/layout/hierarchy2#1"/>
    <dgm:cxn modelId="{778D6596-1F5C-4F66-8D47-27523CDB280C}" type="presParOf" srcId="{4595E155-62F0-4265-98DD-96251609E371}" destId="{21DF1A5D-F090-47A8-BCAE-A4FCC505FE8C}" srcOrd="0" destOrd="0" presId="urn:microsoft.com/office/officeart/2005/8/layout/hierarchy2#1"/>
    <dgm:cxn modelId="{F8AA31AE-E0D6-41CD-88CB-1897FDC4A754}" type="presParOf" srcId="{4595E155-62F0-4265-98DD-96251609E371}" destId="{2CA05B43-3A2D-4DE3-B869-E70BB2EBFD9F}" srcOrd="1" destOrd="0" presId="urn:microsoft.com/office/officeart/2005/8/layout/hierarchy2#1"/>
    <dgm:cxn modelId="{DEAFC567-54D8-4C85-B15A-ECD9B310B770}" type="presParOf" srcId="{2CA05B43-3A2D-4DE3-B869-E70BB2EBFD9F}" destId="{DDF014A6-851D-4212-8B99-66B691348B51}" srcOrd="0" destOrd="0" presId="urn:microsoft.com/office/officeart/2005/8/layout/hierarchy2#1"/>
    <dgm:cxn modelId="{C5035D57-5799-4E92-9169-A3FD628D6A05}" type="presParOf" srcId="{DDF014A6-851D-4212-8B99-66B691348B51}" destId="{5777EECE-A646-4974-A4A5-405E8E6F5ACE}" srcOrd="0" destOrd="0" presId="urn:microsoft.com/office/officeart/2005/8/layout/hierarchy2#1"/>
    <dgm:cxn modelId="{48D86411-D1F9-4F09-97DF-40C7DA67A98B}" type="presParOf" srcId="{2CA05B43-3A2D-4DE3-B869-E70BB2EBFD9F}" destId="{47F63477-F664-49A2-8454-86DDB2809429}" srcOrd="1" destOrd="0" presId="urn:microsoft.com/office/officeart/2005/8/layout/hierarchy2#1"/>
    <dgm:cxn modelId="{399B15C8-1547-4519-93CA-5608B32760AC}" type="presParOf" srcId="{47F63477-F664-49A2-8454-86DDB2809429}" destId="{D5709B28-2246-4AE8-9617-DE11DDB8AA53}" srcOrd="0" destOrd="0" presId="urn:microsoft.com/office/officeart/2005/8/layout/hierarchy2#1"/>
    <dgm:cxn modelId="{9FC3254D-2CDC-4BB9-8A86-550466383B09}" type="presParOf" srcId="{47F63477-F664-49A2-8454-86DDB2809429}" destId="{68DD9229-B0EE-4500-AABC-420F3E4D5D6F}" srcOrd="1" destOrd="0" presId="urn:microsoft.com/office/officeart/2005/8/layout/hierarchy2#1"/>
    <dgm:cxn modelId="{56AC2EB8-BE08-4640-ABB4-C41D45A20CE4}" type="presParOf" srcId="{68DD9229-B0EE-4500-AABC-420F3E4D5D6F}" destId="{91525C97-491F-4C0F-916E-AB4CA70588C2}" srcOrd="0" destOrd="0" presId="urn:microsoft.com/office/officeart/2005/8/layout/hierarchy2#1"/>
    <dgm:cxn modelId="{623A524F-F3C9-4253-8954-64AF857F6906}" type="presParOf" srcId="{91525C97-491F-4C0F-916E-AB4CA70588C2}" destId="{41C9BC65-34AD-4A9A-99CE-771303D98353}" srcOrd="0" destOrd="0" presId="urn:microsoft.com/office/officeart/2005/8/layout/hierarchy2#1"/>
    <dgm:cxn modelId="{7AB9AEE3-D3DF-4D63-B564-AFF3B6A9AE01}" type="presParOf" srcId="{68DD9229-B0EE-4500-AABC-420F3E4D5D6F}" destId="{557F31E2-1692-48DA-8EDB-29CD0C94BB28}" srcOrd="1" destOrd="0" presId="urn:microsoft.com/office/officeart/2005/8/layout/hierarchy2#1"/>
    <dgm:cxn modelId="{554E1309-FC04-4A43-873B-10C9B2AC4E75}" type="presParOf" srcId="{557F31E2-1692-48DA-8EDB-29CD0C94BB28}" destId="{BA7860C5-0B7A-4F56-B043-0D6C2E86508A}" srcOrd="0" destOrd="0" presId="urn:microsoft.com/office/officeart/2005/8/layout/hierarchy2#1"/>
    <dgm:cxn modelId="{73212F0B-DB09-43BE-882A-139A32EFA8B7}" type="presParOf" srcId="{557F31E2-1692-48DA-8EDB-29CD0C94BB28}" destId="{40F4F842-71D5-4176-99B9-DEEC74EEDD63}" srcOrd="1" destOrd="0" presId="urn:microsoft.com/office/officeart/2005/8/layout/hierarchy2#1"/>
    <dgm:cxn modelId="{381D6AB7-0699-4F7D-9D8B-1C36F0E1CD59}" type="presParOf" srcId="{44F25638-8073-4DA7-9390-5AC06A304565}" destId="{9C198515-FED9-47A7-91EA-061AF19FA437}" srcOrd="4" destOrd="0" presId="urn:microsoft.com/office/officeart/2005/8/layout/hierarchy2#1"/>
    <dgm:cxn modelId="{B234D62A-E92E-4908-91F9-DB8F9DB58110}" type="presParOf" srcId="{9C198515-FED9-47A7-91EA-061AF19FA437}" destId="{F99BDBE4-75BD-4AD2-9B05-61B988A73CF7}" srcOrd="0" destOrd="0" presId="urn:microsoft.com/office/officeart/2005/8/layout/hierarchy2#1"/>
    <dgm:cxn modelId="{F80EE943-0727-4072-A443-19AEE6E60F19}" type="presParOf" srcId="{44F25638-8073-4DA7-9390-5AC06A304565}" destId="{81E4D9CF-EC29-4C53-BD00-682AFE7F2B4A}" srcOrd="5" destOrd="0" presId="urn:microsoft.com/office/officeart/2005/8/layout/hierarchy2#1"/>
    <dgm:cxn modelId="{77C98C3D-B310-4930-B2A2-8CA2CCA94796}" type="presParOf" srcId="{81E4D9CF-EC29-4C53-BD00-682AFE7F2B4A}" destId="{6ECFAB04-BD11-497D-8992-1911C35FB2C2}" srcOrd="0" destOrd="0" presId="urn:microsoft.com/office/officeart/2005/8/layout/hierarchy2#1"/>
    <dgm:cxn modelId="{292EEA13-363C-4E28-8BD7-823EAF67BD5E}" type="presParOf" srcId="{81E4D9CF-EC29-4C53-BD00-682AFE7F2B4A}" destId="{263CD577-3830-41BA-BF09-9506DB07DF0A}" srcOrd="1" destOrd="0" presId="urn:microsoft.com/office/officeart/2005/8/layout/hierarchy2#1"/>
    <dgm:cxn modelId="{AD37654C-A810-403C-BC17-1FE9A5E13E7F}" type="presParOf" srcId="{263CD577-3830-41BA-BF09-9506DB07DF0A}" destId="{56D7646E-9724-4A87-AA5B-62193BA7442A}" srcOrd="0" destOrd="0" presId="urn:microsoft.com/office/officeart/2005/8/layout/hierarchy2#1"/>
    <dgm:cxn modelId="{D9EA7CF1-6A6D-4264-A0D7-50BDA4D3B54C}" type="presParOf" srcId="{56D7646E-9724-4A87-AA5B-62193BA7442A}" destId="{C7359713-A6AE-45DB-853E-332949D8A062}" srcOrd="0" destOrd="0" presId="urn:microsoft.com/office/officeart/2005/8/layout/hierarchy2#1"/>
    <dgm:cxn modelId="{CC56ED58-057F-486B-B4D8-E82462B66F31}" type="presParOf" srcId="{263CD577-3830-41BA-BF09-9506DB07DF0A}" destId="{99CF4FA5-1C7F-4D0A-AFFE-D953AB5DD8E3}" srcOrd="1" destOrd="0" presId="urn:microsoft.com/office/officeart/2005/8/layout/hierarchy2#1"/>
    <dgm:cxn modelId="{FF4720EE-4DA1-43F4-ADA8-FC90A7A78ED3}" type="presParOf" srcId="{99CF4FA5-1C7F-4D0A-AFFE-D953AB5DD8E3}" destId="{A602FF36-7B58-429B-92C7-040CC6364B74}" srcOrd="0" destOrd="0" presId="urn:microsoft.com/office/officeart/2005/8/layout/hierarchy2#1"/>
    <dgm:cxn modelId="{57291F26-9990-4001-AFB8-B455E9B5E7DB}" type="presParOf" srcId="{99CF4FA5-1C7F-4D0A-AFFE-D953AB5DD8E3}" destId="{98FA640A-415B-4EA0-8D4C-CE850B4B0996}" srcOrd="1" destOrd="0" presId="urn:microsoft.com/office/officeart/2005/8/layout/hierarchy2#1"/>
    <dgm:cxn modelId="{D8A1C1A4-DA7D-4DD2-92FC-81369E022051}" type="presParOf" srcId="{98FA640A-415B-4EA0-8D4C-CE850B4B0996}" destId="{7566C028-861C-4F58-ACC2-6FCE8BD954B4}" srcOrd="0" destOrd="0" presId="urn:microsoft.com/office/officeart/2005/8/layout/hierarchy2#1"/>
    <dgm:cxn modelId="{57FBB3C1-59AF-4542-8F94-FDC9D9DF8108}" type="presParOf" srcId="{7566C028-861C-4F58-ACC2-6FCE8BD954B4}" destId="{DB4D5BBD-1BEB-44D3-9BC5-EB8F98D96540}" srcOrd="0" destOrd="0" presId="urn:microsoft.com/office/officeart/2005/8/layout/hierarchy2#1"/>
    <dgm:cxn modelId="{B0EC7686-75F0-475A-BD62-8C00A6B86033}" type="presParOf" srcId="{98FA640A-415B-4EA0-8D4C-CE850B4B0996}" destId="{FABBAA3C-6E88-4AF7-86AA-FB8AD646DE2F}" srcOrd="1" destOrd="0" presId="urn:microsoft.com/office/officeart/2005/8/layout/hierarchy2#1"/>
    <dgm:cxn modelId="{69AA5036-75A0-443C-8DC4-B04871E2BEFD}" type="presParOf" srcId="{FABBAA3C-6E88-4AF7-86AA-FB8AD646DE2F}" destId="{31C13AC5-CA21-413D-8B1B-CB3CE83B44C9}" srcOrd="0" destOrd="0" presId="urn:microsoft.com/office/officeart/2005/8/layout/hierarchy2#1"/>
    <dgm:cxn modelId="{ED96DECC-955C-455A-A8D7-EF84F1C9A619}" type="presParOf" srcId="{FABBAA3C-6E88-4AF7-86AA-FB8AD646DE2F}" destId="{EF886913-E75F-4A71-8DD1-0300CD5FA9BD}" srcOrd="1" destOrd="0" presId="urn:microsoft.com/office/officeart/2005/8/layout/hierarchy2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3F4AB-32FB-4CE0-9DAC-FC4DD26B5900}">
      <dsp:nvSpPr>
        <dsp:cNvPr id="0" name=""/>
        <dsp:cNvSpPr/>
      </dsp:nvSpPr>
      <dsp:spPr>
        <a:xfrm>
          <a:off x="2588" y="2079121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latin typeface="微软雅黑" panose="020B0503020204020204" charset="-122"/>
              <a:ea typeface="微软雅黑" panose="020B0503020204020204" charset="-122"/>
            </a:rPr>
            <a:t>动能和势能</a:t>
          </a:r>
          <a:endParaRPr lang="zh-CN" altLang="en-US" sz="2800" kern="1200">
            <a:latin typeface="微软雅黑"/>
            <a:ea typeface="微软雅黑"/>
          </a:endParaRPr>
        </a:p>
      </dsp:txBody>
      <dsp:txXfrm>
        <a:off x="34102" y="2110635"/>
        <a:ext cx="2088932" cy="1012952"/>
      </dsp:txXfrm>
    </dsp:sp>
    <dsp:sp modelId="{B47BD6C9-6D53-4A69-975F-9CF96E25F10F}">
      <dsp:nvSpPr>
        <dsp:cNvPr id="0" name=""/>
        <dsp:cNvSpPr/>
      </dsp:nvSpPr>
      <dsp:spPr>
        <a:xfrm rot="18289469">
          <a:off x="1831275" y="1979921"/>
          <a:ext cx="1507332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1507332" y="1850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47258" y="1960739"/>
        <a:ext cx="75366" cy="75366"/>
      </dsp:txXfrm>
    </dsp:sp>
    <dsp:sp modelId="{3C0D5057-54F2-42F8-ADAD-AA27A1CC1A1B}">
      <dsp:nvSpPr>
        <dsp:cNvPr id="0" name=""/>
        <dsp:cNvSpPr/>
      </dsp:nvSpPr>
      <dsp:spPr>
        <a:xfrm>
          <a:off x="3015334" y="841743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>
              <a:latin typeface="微软雅黑" panose="020B0503020204020204" charset="-122"/>
              <a:ea typeface="微软雅黑" panose="020B0503020204020204" charset="-122"/>
            </a:rPr>
            <a:t>动能</a:t>
          </a:r>
        </a:p>
      </dsp:txBody>
      <dsp:txXfrm>
        <a:off x="3046848" y="873257"/>
        <a:ext cx="2088932" cy="1012952"/>
      </dsp:txXfrm>
    </dsp:sp>
    <dsp:sp modelId="{FA61825B-C877-4D42-AAFB-0586288A9783}">
      <dsp:nvSpPr>
        <dsp:cNvPr id="0" name=""/>
        <dsp:cNvSpPr/>
      </dsp:nvSpPr>
      <dsp:spPr>
        <a:xfrm>
          <a:off x="5167294" y="1361233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5576167" y="1358214"/>
        <a:ext cx="43039" cy="43039"/>
      </dsp:txXfrm>
    </dsp:sp>
    <dsp:sp modelId="{63712EDC-9AF8-41BC-8F72-ADF8D554FF07}">
      <dsp:nvSpPr>
        <dsp:cNvPr id="0" name=""/>
        <dsp:cNvSpPr/>
      </dsp:nvSpPr>
      <dsp:spPr>
        <a:xfrm>
          <a:off x="6028079" y="841743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</a:rPr>
            <a:t>物体由于运动而具有的能量</a:t>
          </a:r>
          <a:endParaRPr lang="zh-CN" altLang="en-US" sz="2000" kern="1200">
            <a:latin typeface="微软雅黑"/>
            <a:ea typeface="微软雅黑"/>
          </a:endParaRPr>
        </a:p>
      </dsp:txBody>
      <dsp:txXfrm>
        <a:off x="6059593" y="873257"/>
        <a:ext cx="2088932" cy="1012952"/>
      </dsp:txXfrm>
    </dsp:sp>
    <dsp:sp modelId="{AF5775C3-58C3-4FFA-A543-CAF6F8F9CA93}">
      <dsp:nvSpPr>
        <dsp:cNvPr id="0" name=""/>
        <dsp:cNvSpPr/>
      </dsp:nvSpPr>
      <dsp:spPr>
        <a:xfrm>
          <a:off x="8180039" y="1361233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8588912" y="1358214"/>
        <a:ext cx="43039" cy="43039"/>
      </dsp:txXfrm>
    </dsp:sp>
    <dsp:sp modelId="{AEBB60A1-7ADC-40F6-B3D2-C916CF9CEA8D}">
      <dsp:nvSpPr>
        <dsp:cNvPr id="0" name=""/>
        <dsp:cNvSpPr/>
      </dsp:nvSpPr>
      <dsp:spPr>
        <a:xfrm>
          <a:off x="9040824" y="841743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>
              <a:latin typeface="微软雅黑" panose="020B0503020204020204" charset="-122"/>
              <a:ea typeface="微软雅黑" panose="020B0503020204020204" charset="-122"/>
            </a:rPr>
            <a:t>物体质量越大运动速度越大动能越大</a:t>
          </a:r>
          <a:endParaRPr lang="zh-CN" sz="1500" kern="1200">
            <a:latin typeface="微软雅黑"/>
            <a:ea typeface="微软雅黑"/>
          </a:endParaRPr>
        </a:p>
      </dsp:txBody>
      <dsp:txXfrm>
        <a:off x="9072338" y="873257"/>
        <a:ext cx="2088932" cy="1012952"/>
      </dsp:txXfrm>
    </dsp:sp>
    <dsp:sp modelId="{1447E045-AD55-45C2-8595-74203404E164}">
      <dsp:nvSpPr>
        <dsp:cNvPr id="0" name=""/>
        <dsp:cNvSpPr/>
      </dsp:nvSpPr>
      <dsp:spPr>
        <a:xfrm>
          <a:off x="2154549" y="2598610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2563422" y="2595591"/>
        <a:ext cx="43039" cy="43039"/>
      </dsp:txXfrm>
    </dsp:sp>
    <dsp:sp modelId="{21DF1A5D-F090-47A8-BCAE-A4FCC505FE8C}">
      <dsp:nvSpPr>
        <dsp:cNvPr id="0" name=""/>
        <dsp:cNvSpPr/>
      </dsp:nvSpPr>
      <dsp:spPr>
        <a:xfrm>
          <a:off x="3015334" y="2079121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latin typeface="微软雅黑" panose="020B0503020204020204" charset="-122"/>
              <a:ea typeface="微软雅黑" panose="020B0503020204020204" charset="-122"/>
            </a:rPr>
            <a:t>重力势能</a:t>
          </a:r>
          <a:endParaRPr lang="zh-CN" sz="2400" kern="1200">
            <a:latin typeface="微软雅黑"/>
            <a:ea typeface="微软雅黑"/>
          </a:endParaRPr>
        </a:p>
      </dsp:txBody>
      <dsp:txXfrm>
        <a:off x="3046848" y="2110635"/>
        <a:ext cx="2088932" cy="1012952"/>
      </dsp:txXfrm>
    </dsp:sp>
    <dsp:sp modelId="{DDF014A6-851D-4212-8B99-66B691348B51}">
      <dsp:nvSpPr>
        <dsp:cNvPr id="0" name=""/>
        <dsp:cNvSpPr/>
      </dsp:nvSpPr>
      <dsp:spPr>
        <a:xfrm>
          <a:off x="5167294" y="2598610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576167" y="2595591"/>
        <a:ext cx="43039" cy="43039"/>
      </dsp:txXfrm>
    </dsp:sp>
    <dsp:sp modelId="{D5709B28-2246-4AE8-9617-DE11DDB8AA53}">
      <dsp:nvSpPr>
        <dsp:cNvPr id="0" name=""/>
        <dsp:cNvSpPr/>
      </dsp:nvSpPr>
      <dsp:spPr>
        <a:xfrm>
          <a:off x="6028079" y="2079121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>
              <a:latin typeface="微软雅黑" panose="020B0503020204020204" charset="-122"/>
              <a:ea typeface="微软雅黑" panose="020B0503020204020204" charset="-122"/>
              <a:sym typeface="+mn-ea"/>
            </a:rPr>
            <a:t>物体由于被举高而具有的能量</a:t>
          </a:r>
          <a:endParaRPr lang="zh-CN" sz="2000" kern="1200">
            <a:latin typeface="微软雅黑"/>
            <a:ea typeface="微软雅黑"/>
          </a:endParaRPr>
        </a:p>
      </dsp:txBody>
      <dsp:txXfrm>
        <a:off x="6059593" y="2110635"/>
        <a:ext cx="2088932" cy="1012952"/>
      </dsp:txXfrm>
    </dsp:sp>
    <dsp:sp modelId="{91525C97-491F-4C0F-916E-AB4CA70588C2}">
      <dsp:nvSpPr>
        <dsp:cNvPr id="0" name=""/>
        <dsp:cNvSpPr/>
      </dsp:nvSpPr>
      <dsp:spPr>
        <a:xfrm>
          <a:off x="8180039" y="2598610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8588912" y="2595591"/>
        <a:ext cx="43039" cy="43039"/>
      </dsp:txXfrm>
    </dsp:sp>
    <dsp:sp modelId="{BA7860C5-0B7A-4F56-B043-0D6C2E86508A}">
      <dsp:nvSpPr>
        <dsp:cNvPr id="0" name=""/>
        <dsp:cNvSpPr/>
      </dsp:nvSpPr>
      <dsp:spPr>
        <a:xfrm>
          <a:off x="9040824" y="2079121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>
              <a:latin typeface="微软雅黑" panose="020B0503020204020204" charset="-122"/>
              <a:ea typeface="微软雅黑" panose="020B0503020204020204" charset="-122"/>
              <a:sym typeface="+mn-ea"/>
            </a:rPr>
            <a:t>重力势能大小与物体质量和距离地面的高度有关</a:t>
          </a:r>
          <a:endParaRPr lang="zh-CN" sz="1500" kern="1200">
            <a:ea typeface="宋体" panose="02010600030101010101" pitchFamily="2" charset="-122"/>
          </a:endParaRPr>
        </a:p>
      </dsp:txBody>
      <dsp:txXfrm>
        <a:off x="9072338" y="2110635"/>
        <a:ext cx="2088932" cy="1012952"/>
      </dsp:txXfrm>
    </dsp:sp>
    <dsp:sp modelId="{9C198515-FED9-47A7-91EA-061AF19FA437}">
      <dsp:nvSpPr>
        <dsp:cNvPr id="0" name=""/>
        <dsp:cNvSpPr/>
      </dsp:nvSpPr>
      <dsp:spPr>
        <a:xfrm rot="3310531">
          <a:off x="1831275" y="3217299"/>
          <a:ext cx="1507332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1507332" y="18500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2547258" y="3198116"/>
        <a:ext cx="75366" cy="75366"/>
      </dsp:txXfrm>
    </dsp:sp>
    <dsp:sp modelId="{6ECFAB04-BD11-497D-8992-1911C35FB2C2}">
      <dsp:nvSpPr>
        <dsp:cNvPr id="0" name=""/>
        <dsp:cNvSpPr/>
      </dsp:nvSpPr>
      <dsp:spPr>
        <a:xfrm>
          <a:off x="3015334" y="3316498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>
              <a:latin typeface="微软雅黑" panose="020B0503020204020204" charset="-122"/>
              <a:ea typeface="微软雅黑" panose="020B0503020204020204" charset="-122"/>
            </a:rPr>
            <a:t>弹性势能</a:t>
          </a:r>
        </a:p>
      </dsp:txBody>
      <dsp:txXfrm>
        <a:off x="3046848" y="3348012"/>
        <a:ext cx="2088932" cy="1012952"/>
      </dsp:txXfrm>
    </dsp:sp>
    <dsp:sp modelId="{56D7646E-9724-4A87-AA5B-62193BA7442A}">
      <dsp:nvSpPr>
        <dsp:cNvPr id="0" name=""/>
        <dsp:cNvSpPr/>
      </dsp:nvSpPr>
      <dsp:spPr>
        <a:xfrm>
          <a:off x="5167294" y="3835987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5576167" y="3832969"/>
        <a:ext cx="43039" cy="43039"/>
      </dsp:txXfrm>
    </dsp:sp>
    <dsp:sp modelId="{A602FF36-7B58-429B-92C7-040CC6364B74}">
      <dsp:nvSpPr>
        <dsp:cNvPr id="0" name=""/>
        <dsp:cNvSpPr/>
      </dsp:nvSpPr>
      <dsp:spPr>
        <a:xfrm>
          <a:off x="6028079" y="3316498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>
              <a:latin typeface="微软雅黑" panose="020B0503020204020204" charset="-122"/>
              <a:ea typeface="微软雅黑" panose="020B0503020204020204" charset="-122"/>
              <a:sym typeface="+mn-ea"/>
            </a:rPr>
            <a:t>物体由于形变而具有的能量</a:t>
          </a:r>
          <a:endParaRPr lang="zh-CN" sz="1500" kern="1200">
            <a:ea typeface="宋体" panose="02010600030101010101" pitchFamily="2" charset="-122"/>
          </a:endParaRPr>
        </a:p>
      </dsp:txBody>
      <dsp:txXfrm>
        <a:off x="6059593" y="3348012"/>
        <a:ext cx="2088932" cy="1012952"/>
      </dsp:txXfrm>
    </dsp:sp>
    <dsp:sp modelId="{7566C028-861C-4F58-ACC2-6FCE8BD954B4}">
      <dsp:nvSpPr>
        <dsp:cNvPr id="0" name=""/>
        <dsp:cNvSpPr/>
      </dsp:nvSpPr>
      <dsp:spPr>
        <a:xfrm>
          <a:off x="8180039" y="3835987"/>
          <a:ext cx="860784" cy="37001"/>
        </a:xfrm>
        <a:custGeom>
          <a:avLst/>
          <a:gdLst/>
          <a:ahLst/>
          <a:cxnLst/>
          <a:rect l="0" t="0" r="0" b="0"/>
          <a:pathLst>
            <a:path>
              <a:moveTo>
                <a:pt x="0" y="18500"/>
              </a:moveTo>
              <a:lnTo>
                <a:pt x="860784" y="18500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sz="500" kern="1200"/>
        </a:p>
      </dsp:txBody>
      <dsp:txXfrm>
        <a:off x="8588912" y="3832969"/>
        <a:ext cx="43039" cy="43039"/>
      </dsp:txXfrm>
    </dsp:sp>
    <dsp:sp modelId="{31C13AC5-CA21-413D-8B1B-CB3CE83B44C9}">
      <dsp:nvSpPr>
        <dsp:cNvPr id="0" name=""/>
        <dsp:cNvSpPr/>
      </dsp:nvSpPr>
      <dsp:spPr>
        <a:xfrm>
          <a:off x="9040824" y="3316498"/>
          <a:ext cx="2151960" cy="107598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>
              <a:latin typeface="微软雅黑" panose="020B0503020204020204" charset="-122"/>
              <a:ea typeface="微软雅黑" panose="020B0503020204020204" charset="-122"/>
              <a:sym typeface="+mn-ea"/>
            </a:rPr>
            <a:t>弹性势能大小与物体形变大小有关</a:t>
          </a:r>
          <a:endParaRPr lang="zh-CN" sz="1500" kern="1200">
            <a:ea typeface="宋体" panose="02010600030101010101" pitchFamily="2" charset="-122"/>
          </a:endParaRPr>
        </a:p>
      </dsp:txBody>
      <dsp:txXfrm>
        <a:off x="9072338" y="3348012"/>
        <a:ext cx="2088932" cy="10129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#1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52853-9B3C-4D6E-BD61-E2AB89643228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685800"/>
            <a:ext cx="5940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D9C7B-2691-4BCD-B350-0393ED736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8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0636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1273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31909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42545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53182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63818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74454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85091" algn="l" defTabSz="122127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64313FAE-BFF9-467C-9FAC-65000062763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07376" y="2169878"/>
            <a:ext cx="10283587" cy="1497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14751" y="3958166"/>
            <a:ext cx="8468837" cy="17850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06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1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31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42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53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638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74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85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71295" y="279725"/>
            <a:ext cx="2722126" cy="59598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4917" y="279725"/>
            <a:ext cx="7964739" cy="59598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5685" y="4488511"/>
            <a:ext cx="10283587" cy="138729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55685" y="2960541"/>
            <a:ext cx="10283587" cy="1527968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063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2127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319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4254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5318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638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744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8509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4917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9988" y="1629835"/>
            <a:ext cx="5343433" cy="460977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563541"/>
            <a:ext cx="5345534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4917" y="2215150"/>
            <a:ext cx="5345534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45790" y="1563541"/>
            <a:ext cx="5347633" cy="651610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0636" indent="0">
              <a:buNone/>
              <a:defRPr sz="2700" b="1"/>
            </a:lvl2pPr>
            <a:lvl3pPr marL="1221273" indent="0">
              <a:buNone/>
              <a:defRPr sz="2400" b="1"/>
            </a:lvl3pPr>
            <a:lvl4pPr marL="1831909" indent="0">
              <a:buNone/>
              <a:defRPr sz="2100" b="1"/>
            </a:lvl4pPr>
            <a:lvl5pPr marL="2442545" indent="0">
              <a:buNone/>
              <a:defRPr sz="2100" b="1"/>
            </a:lvl5pPr>
            <a:lvl6pPr marL="3053182" indent="0">
              <a:buNone/>
              <a:defRPr sz="2100" b="1"/>
            </a:lvl6pPr>
            <a:lvl7pPr marL="3663818" indent="0">
              <a:buNone/>
              <a:defRPr sz="2100" b="1"/>
            </a:lvl7pPr>
            <a:lvl8pPr marL="4274454" indent="0">
              <a:buNone/>
              <a:defRPr sz="2100" b="1"/>
            </a:lvl8pPr>
            <a:lvl9pPr marL="4885091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45790" y="2215150"/>
            <a:ext cx="5347633" cy="4024460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919" y="278106"/>
            <a:ext cx="3980270" cy="11835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114" y="278108"/>
            <a:ext cx="6763307" cy="596150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4919" y="1461678"/>
            <a:ext cx="3980270" cy="4777934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359" y="4889500"/>
            <a:ext cx="7259003" cy="57723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71359" y="624122"/>
            <a:ext cx="7259003" cy="4191000"/>
          </a:xfrm>
        </p:spPr>
        <p:txBody>
          <a:bodyPr/>
          <a:lstStyle>
            <a:lvl1pPr marL="0" indent="0">
              <a:buNone/>
              <a:defRPr sz="4300"/>
            </a:lvl1pPr>
            <a:lvl2pPr marL="610636" indent="0">
              <a:buNone/>
              <a:defRPr sz="3700"/>
            </a:lvl2pPr>
            <a:lvl3pPr marL="1221273" indent="0">
              <a:buNone/>
              <a:defRPr sz="3200"/>
            </a:lvl3pPr>
            <a:lvl4pPr marL="1831909" indent="0">
              <a:buNone/>
              <a:defRPr sz="2700"/>
            </a:lvl4pPr>
            <a:lvl5pPr marL="2442545" indent="0">
              <a:buNone/>
              <a:defRPr sz="2700"/>
            </a:lvl5pPr>
            <a:lvl6pPr marL="3053182" indent="0">
              <a:buNone/>
              <a:defRPr sz="2700"/>
            </a:lvl6pPr>
            <a:lvl7pPr marL="3663818" indent="0">
              <a:buNone/>
              <a:defRPr sz="2700"/>
            </a:lvl7pPr>
            <a:lvl8pPr marL="4274454" indent="0">
              <a:buNone/>
              <a:defRPr sz="2700"/>
            </a:lvl8pPr>
            <a:lvl9pPr marL="4885091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71359" y="5466733"/>
            <a:ext cx="7259003" cy="819768"/>
          </a:xfrm>
        </p:spPr>
        <p:txBody>
          <a:bodyPr/>
          <a:lstStyle>
            <a:lvl1pPr marL="0" indent="0">
              <a:buNone/>
              <a:defRPr sz="1900"/>
            </a:lvl1pPr>
            <a:lvl2pPr marL="610636" indent="0">
              <a:buNone/>
              <a:defRPr sz="1600"/>
            </a:lvl2pPr>
            <a:lvl3pPr marL="1221273" indent="0">
              <a:buNone/>
              <a:defRPr sz="1300"/>
            </a:lvl3pPr>
            <a:lvl4pPr marL="1831909" indent="0">
              <a:buNone/>
              <a:defRPr sz="1200"/>
            </a:lvl4pPr>
            <a:lvl5pPr marL="2442545" indent="0">
              <a:buNone/>
              <a:defRPr sz="1200"/>
            </a:lvl5pPr>
            <a:lvl6pPr marL="3053182" indent="0">
              <a:buNone/>
              <a:defRPr sz="1200"/>
            </a:lvl6pPr>
            <a:lvl7pPr marL="3663818" indent="0">
              <a:buNone/>
              <a:defRPr sz="1200"/>
            </a:lvl7pPr>
            <a:lvl8pPr marL="4274454" indent="0">
              <a:buNone/>
              <a:defRPr sz="1200"/>
            </a:lvl8pPr>
            <a:lvl9pPr marL="4885091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4917" y="279724"/>
            <a:ext cx="10888504" cy="1164167"/>
          </a:xfrm>
          <a:prstGeom prst="rect">
            <a:avLst/>
          </a:prstGeom>
        </p:spPr>
        <p:txBody>
          <a:bodyPr vert="horz" lIns="122127" tIns="61064" rIns="122127" bIns="6106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4917" y="1629835"/>
            <a:ext cx="10888504" cy="4609777"/>
          </a:xfrm>
          <a:prstGeom prst="rect">
            <a:avLst/>
          </a:prstGeom>
        </p:spPr>
        <p:txBody>
          <a:bodyPr vert="horz" lIns="122127" tIns="61064" rIns="122127" bIns="6106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917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599" y="6474061"/>
            <a:ext cx="3831140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70475" y="6474061"/>
            <a:ext cx="2822946" cy="371887"/>
          </a:xfrm>
          <a:prstGeom prst="rect">
            <a:avLst/>
          </a:prstGeom>
        </p:spPr>
        <p:txBody>
          <a:bodyPr vert="horz" lIns="122127" tIns="61064" rIns="122127" bIns="6106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2127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977" indent="-457977" algn="l" defTabSz="1221273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2284" indent="-381648" algn="l" defTabSz="1221273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591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7227" indent="-305318" algn="l" defTabSz="1221273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7863" indent="-305318" algn="l" defTabSz="1221273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8500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9136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9772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90409" indent="-305318" algn="l" defTabSz="1221273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0636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1273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31909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2545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53182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63818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74454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85091" algn="l" defTabSz="122127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8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10" Type="http://schemas.openxmlformats.org/officeDocument/2006/relationships/image" Target="../media/image12.png"/><Relationship Id="rId4" Type="http://schemas.openxmlformats.org/officeDocument/2006/relationships/tags" Target="../tags/tag99.xml"/><Relationship Id="rId9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image" Target="../media/image14.png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13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12" Type="http://schemas.openxmlformats.org/officeDocument/2006/relationships/notesSlide" Target="../notesSlides/notesSlide12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2.xml"/><Relationship Id="rId10" Type="http://schemas.openxmlformats.org/officeDocument/2006/relationships/tags" Target="../tags/tag127.xml"/><Relationship Id="rId4" Type="http://schemas.openxmlformats.org/officeDocument/2006/relationships/tags" Target="../tags/tag121.xml"/><Relationship Id="rId9" Type="http://schemas.openxmlformats.org/officeDocument/2006/relationships/tags" Target="../tags/tag1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26" Type="http://schemas.openxmlformats.org/officeDocument/2006/relationships/image" Target="../media/image17.png"/><Relationship Id="rId3" Type="http://schemas.openxmlformats.org/officeDocument/2006/relationships/tags" Target="../tags/tag133.xml"/><Relationship Id="rId21" Type="http://schemas.openxmlformats.org/officeDocument/2006/relationships/tags" Target="../tags/tag151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5" Type="http://schemas.openxmlformats.org/officeDocument/2006/relationships/image" Target="../media/image16.png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tags" Target="../tags/tag150.xml"/><Relationship Id="rId29" Type="http://schemas.openxmlformats.org/officeDocument/2006/relationships/image" Target="../media/image20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24" Type="http://schemas.openxmlformats.org/officeDocument/2006/relationships/image" Target="../media/image15.png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23" Type="http://schemas.openxmlformats.org/officeDocument/2006/relationships/notesSlide" Target="../notesSlides/notesSlide13.xml"/><Relationship Id="rId28" Type="http://schemas.openxmlformats.org/officeDocument/2006/relationships/image" Target="../media/image19.png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12" Type="http://schemas.openxmlformats.org/officeDocument/2006/relationships/tags" Target="../tags/tag166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tags" Target="../tags/tag165.xml"/><Relationship Id="rId5" Type="http://schemas.openxmlformats.org/officeDocument/2006/relationships/tags" Target="../tags/tag159.xml"/><Relationship Id="rId15" Type="http://schemas.openxmlformats.org/officeDocument/2006/relationships/image" Target="../media/image21.png"/><Relationship Id="rId10" Type="http://schemas.openxmlformats.org/officeDocument/2006/relationships/tags" Target="../tags/tag164.xml"/><Relationship Id="rId4" Type="http://schemas.openxmlformats.org/officeDocument/2006/relationships/tags" Target="../tags/tag158.xml"/><Relationship Id="rId9" Type="http://schemas.openxmlformats.org/officeDocument/2006/relationships/tags" Target="../tags/tag163.xml"/><Relationship Id="rId1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audio" Target="../media/audio1.wav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192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91.xml"/><Relationship Id="rId9" Type="http://schemas.openxmlformats.org/officeDocument/2006/relationships/tags" Target="../tags/tag19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13" Type="http://schemas.openxmlformats.org/officeDocument/2006/relationships/image" Target="../media/image23.jpeg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image" Target="../media/image22.jpe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20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03.xml"/><Relationship Id="rId9" Type="http://schemas.openxmlformats.org/officeDocument/2006/relationships/tags" Target="../tags/tag20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21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15.xml"/><Relationship Id="rId9" Type="http://schemas.openxmlformats.org/officeDocument/2006/relationships/tags" Target="../tags/tag2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notesSlide" Target="../notesSlides/notesSlide20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5" Type="http://schemas.openxmlformats.org/officeDocument/2006/relationships/tags" Target="../tags/tag228.xml"/><Relationship Id="rId10" Type="http://schemas.openxmlformats.org/officeDocument/2006/relationships/tags" Target="../tags/tag233.xml"/><Relationship Id="rId4" Type="http://schemas.openxmlformats.org/officeDocument/2006/relationships/tags" Target="../tags/tag227.xml"/><Relationship Id="rId9" Type="http://schemas.openxmlformats.org/officeDocument/2006/relationships/tags" Target="../tags/tag2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2.xml"/><Relationship Id="rId4" Type="http://schemas.openxmlformats.org/officeDocument/2006/relationships/tags" Target="../tags/tag24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48.xml"/><Relationship Id="rId7" Type="http://schemas.openxmlformats.org/officeDocument/2006/relationships/tags" Target="../tags/tag252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9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63.xml"/><Relationship Id="rId3" Type="http://schemas.openxmlformats.org/officeDocument/2006/relationships/tags" Target="../tags/tag258.xml"/><Relationship Id="rId7" Type="http://schemas.openxmlformats.org/officeDocument/2006/relationships/tags" Target="../tags/tag262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11" Type="http://schemas.openxmlformats.org/officeDocument/2006/relationships/image" Target="../media/image24.png"/><Relationship Id="rId5" Type="http://schemas.openxmlformats.org/officeDocument/2006/relationships/tags" Target="../tags/tag260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259.xml"/><Relationship Id="rId9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78.xml"/><Relationship Id="rId7" Type="http://schemas.openxmlformats.org/officeDocument/2006/relationships/tags" Target="../tags/tag282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10" Type="http://schemas.openxmlformats.org/officeDocument/2006/relationships/image" Target="../media/image25.png"/><Relationship Id="rId4" Type="http://schemas.openxmlformats.org/officeDocument/2006/relationships/tags" Target="../tags/tag279.xml"/><Relationship Id="rId9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28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89.xml"/><Relationship Id="rId5" Type="http://schemas.openxmlformats.org/officeDocument/2006/relationships/video" Target="../media/media1.mp4"/><Relationship Id="rId4" Type="http://schemas.microsoft.com/office/2007/relationships/media" Target="../media/media1.mp4"/><Relationship Id="rId9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295.xml"/><Relationship Id="rId7" Type="http://schemas.openxmlformats.org/officeDocument/2006/relationships/diagramLayout" Target="../diagrams/layout1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27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1.xml"/><Relationship Id="rId9" Type="http://schemas.openxmlformats.org/officeDocument/2006/relationships/diagramColors" Target="../diagrams/colors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7" Type="http://schemas.openxmlformats.org/officeDocument/2006/relationships/image" Target="../media/image27.png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image" Target="../media/image6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image" Target="../media/image5.png"/><Relationship Id="rId2" Type="http://schemas.openxmlformats.org/officeDocument/2006/relationships/tags" Target="../tags/tag8.xml"/><Relationship Id="rId16" Type="http://schemas.openxmlformats.org/officeDocument/2006/relationships/image" Target="../media/image4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308.xml"/><Relationship Id="rId7" Type="http://schemas.openxmlformats.org/officeDocument/2006/relationships/notesSlide" Target="../notesSlides/notesSlide29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9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3" Type="http://schemas.openxmlformats.org/officeDocument/2006/relationships/tags" Target="../tags/tag31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10" Type="http://schemas.openxmlformats.org/officeDocument/2006/relationships/image" Target="../media/image31.png"/><Relationship Id="rId4" Type="http://schemas.openxmlformats.org/officeDocument/2006/relationships/tags" Target="../tags/tag317.xml"/><Relationship Id="rId9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tags" Target="../tags/tag51.xml"/><Relationship Id="rId18" Type="http://schemas.openxmlformats.org/officeDocument/2006/relationships/image" Target="../media/image9.jpeg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image" Target="../media/image8.png"/><Relationship Id="rId2" Type="http://schemas.openxmlformats.org/officeDocument/2006/relationships/tags" Target="../tags/tag40.xml"/><Relationship Id="rId16" Type="http://schemas.openxmlformats.org/officeDocument/2006/relationships/image" Target="../media/image7.jpeg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5" Type="http://schemas.openxmlformats.org/officeDocument/2006/relationships/notesSlide" Target="../notesSlides/notesSlide5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tags" Target="../tags/tag65.xml"/><Relationship Id="rId5" Type="http://schemas.openxmlformats.org/officeDocument/2006/relationships/tags" Target="../tags/tag59.xml"/><Relationship Id="rId10" Type="http://schemas.openxmlformats.org/officeDocument/2006/relationships/tags" Target="../tags/tag64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9589" y="2685077"/>
            <a:ext cx="1882804" cy="6250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1062" tIns="61062" rIns="61062" bIns="61062" numCol="1" spcCol="50886" rtlCol="0" anchor="t">
            <a:spAutoFit/>
          </a:bodyPr>
          <a:lstStyle/>
          <a:p>
            <a:pPr latinLnBrk="1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/>
              </a:rPr>
              <a:t>初中历史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" y="1104806"/>
            <a:ext cx="5837448" cy="5841293"/>
          </a:xfrm>
          <a:prstGeom prst="rect">
            <a:avLst/>
          </a:prstGeom>
        </p:spPr>
      </p:pic>
      <p:sp>
        <p:nvSpPr>
          <p:cNvPr id="6" name="标题 1"/>
          <p:cNvSpPr txBox="1"/>
          <p:nvPr/>
        </p:nvSpPr>
        <p:spPr>
          <a:xfrm>
            <a:off x="5150197" y="2461176"/>
            <a:ext cx="7056524" cy="2338419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22127" tIns="61064" rIns="122127" bIns="61064"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人教版•物理</a:t>
            </a:r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4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八年级下册</a:t>
            </a:r>
            <a:r>
              <a:rPr lang="zh-CN" alt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6766">
            <a:off x="530839" y="2058529"/>
            <a:ext cx="4681962" cy="358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527474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三、探究物体的动能跟哪些因素有关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70276"/>
            <a:ext cx="1538127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分析论证</a:t>
            </a: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11600" y="2018536"/>
            <a:ext cx="7267825" cy="1785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结果表明：</a:t>
            </a:r>
            <a:endParaRPr lang="zh-CN" altLang="en-US" sz="2400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质量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的物体，运动的速度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，它的动能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速度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相同的物体，质量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动能也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pic>
        <p:nvPicPr>
          <p:cNvPr id="2" name="图片 1" descr="OY}0BE`B)E6[ZBPP7UMAB)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938255" y="3972395"/>
            <a:ext cx="8221199" cy="252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2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527474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三、探究物体的动能跟哪些因素有关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83858"/>
            <a:ext cx="1626344" cy="5626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13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99818" y="1988785"/>
            <a:ext cx="5863283" cy="1785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要对机动车的行驶速度进行限制？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为什么在同样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的道路，对不同的车型限制的车速不一样？</a:t>
            </a:r>
            <a:endParaRPr lang="zh-CN" altLang="en-US" sz="240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24581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352264" y="2083859"/>
            <a:ext cx="3048529" cy="384627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" name="Rectangle 3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99817" y="3865680"/>
            <a:ext cx="6129825" cy="29142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一物体，速度越大，动能越大，危险性越大。</a:t>
            </a:r>
            <a:endParaRPr kumimoji="1" lang="zh-CN" altLang="en-US" sz="240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车型不同，车的质量大小就不同。</a:t>
            </a:r>
          </a:p>
          <a:p>
            <a:pPr eaLnBrk="1" latinLnBrk="0" hangingPunct="1"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如果车的速度相同，质量越大，动能就越大，危险性就越大。</a:t>
            </a:r>
          </a:p>
        </p:txBody>
      </p:sp>
    </p:spTree>
    <p:extLst>
      <p:ext uri="{BB962C8B-B14F-4D97-AF65-F5344CB8AC3E}">
        <p14:creationId xmlns:p14="http://schemas.microsoft.com/office/powerpoint/2010/main" val="94939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8065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四、势能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63162"/>
            <a:ext cx="1806559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观察与思考</a:t>
            </a: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2080032" y="1966148"/>
            <a:ext cx="9582262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物体能对外做功，物体具有能量。下面的场景中，物体的能量具有哪些特点呢？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1653440" y="5944365"/>
            <a:ext cx="323261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甲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举高的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夯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能夯实地面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176454" y="3185937"/>
            <a:ext cx="4512932" cy="27584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229368" y="3185937"/>
            <a:ext cx="4023328" cy="2758428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7045392" y="5944365"/>
            <a:ext cx="323261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乙</a:t>
            </a: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</a:t>
            </a: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弓拉得越开，箭射得越远</a:t>
            </a:r>
          </a:p>
        </p:txBody>
      </p:sp>
    </p:spTree>
    <p:extLst>
      <p:ext uri="{BB962C8B-B14F-4D97-AF65-F5344CB8AC3E}">
        <p14:creationId xmlns:p14="http://schemas.microsoft.com/office/powerpoint/2010/main" val="367848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8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8065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四、势能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73473" y="1889184"/>
            <a:ext cx="11729717" cy="234838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物体具有的能量与动能不同；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甲图是由于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被举高而具有的能量，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夯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离开地面越高，能量越大；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乙图是由于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弓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被拉开（发生形变）而具有的能量，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弓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被拉开越厉害，能量越大。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73473" y="4237567"/>
            <a:ext cx="8485850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甲图中，夯离开地面所具有的能量叫重力势能；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乙图中，弓由于发生形变所具有的能量叫弹性势能。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930693" y="5388798"/>
            <a:ext cx="4323896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物体由于被举高而具有的能量。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5522677"/>
            <a:ext cx="1657220" cy="54198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重力势能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3473" y="6178491"/>
            <a:ext cx="1657220" cy="541338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弹性势能</a:t>
            </a: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930693" y="6120930"/>
            <a:ext cx="487462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物体由于发生形变而具有的能量。</a:t>
            </a:r>
          </a:p>
        </p:txBody>
      </p:sp>
      <p:sp>
        <p:nvSpPr>
          <p:cNvPr id="16" name="文本框 15"/>
          <p:cNvSpPr txBox="1"/>
          <p:nvPr>
            <p:custDataLst>
              <p:tags r:id="rId10"/>
            </p:custDataLst>
          </p:nvPr>
        </p:nvSpPr>
        <p:spPr>
          <a:xfrm>
            <a:off x="6805315" y="5418549"/>
            <a:ext cx="487462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重力势能与弹性势能统称为势能。</a:t>
            </a:r>
            <a:endParaRPr kumimoji="0" lang="zh-CN" altLang="en-US" sz="24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7562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4" grpId="0" animBg="1"/>
      <p:bldP spid="9" grpId="0" animBg="1"/>
      <p:bldP spid="10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80655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四、势能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237569" y="1017352"/>
            <a:ext cx="521614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把下列物体具有的能量类型填入表格</a:t>
            </a:r>
          </a:p>
        </p:txBody>
      </p:sp>
      <p:sp>
        <p:nvSpPr>
          <p:cNvPr id="1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90052" y="1078148"/>
            <a:ext cx="1686206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018277" y="1850379"/>
          <a:ext cx="10119756" cy="1276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9939"/>
                <a:gridCol w="2529939"/>
                <a:gridCol w="2529939"/>
                <a:gridCol w="2529939"/>
              </a:tblGrid>
              <a:tr h="7398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能量分类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动能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重力势能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弹性势能</a:t>
                      </a:r>
                    </a:p>
                  </a:txBody>
                  <a:tcPr marL="90738" marR="90738" marT="46567" marB="46567" anchor="ctr"/>
                </a:tc>
              </a:tr>
              <a:tr h="5361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2115C5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分组</a:t>
                      </a:r>
                      <a:endParaRPr lang="zh-CN" altLang="en-US" sz="2400">
                        <a:solidFill>
                          <a:srgbClr val="2115C5"/>
                        </a:solidFill>
                        <a:latin typeface="微软雅黑"/>
                        <a:ea typeface="微软雅黑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微软雅黑"/>
                        <a:ea typeface="微软雅黑"/>
                      </a:endParaRPr>
                    </a:p>
                  </a:txBody>
                  <a:tcPr marL="90738" marR="90738" marT="46567" marB="46567" anchor="ctr"/>
                </a:tc>
              </a:tr>
            </a:tbl>
          </a:graphicData>
        </a:graphic>
      </p:graphicFrame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4342169" y="2658828"/>
            <a:ext cx="957785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D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微软雅黑"/>
              <a:sym typeface="Arial"/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7047912" y="2658828"/>
            <a:ext cx="81159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E</a:t>
            </a:r>
          </a:p>
        </p:txBody>
      </p:sp>
      <p:sp>
        <p:nvSpPr>
          <p:cNvPr id="18" name="文本框 17"/>
          <p:cNvSpPr txBox="1"/>
          <p:nvPr>
            <p:custDataLst>
              <p:tags r:id="rId9"/>
            </p:custDataLst>
          </p:nvPr>
        </p:nvSpPr>
        <p:spPr>
          <a:xfrm>
            <a:off x="9484593" y="2658828"/>
            <a:ext cx="811597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A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、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064276" y="3281657"/>
            <a:ext cx="2328930" cy="151665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1713931" y="4798307"/>
            <a:ext cx="1233669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A.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撑杆跳高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/>
              <a:ea typeface="微软雅黑"/>
              <a:cs typeface="微软雅黑"/>
              <a:sym typeface="Arial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4316335" y="3281657"/>
            <a:ext cx="2434160" cy="151665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3"/>
            </p:custDataLst>
          </p:nvPr>
        </p:nvSpPr>
        <p:spPr>
          <a:xfrm>
            <a:off x="4599889" y="4798307"/>
            <a:ext cx="213936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B.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无人机静止在空中</a:t>
            </a: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7581625" y="3293298"/>
            <a:ext cx="2510405" cy="1505656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8008218" y="4798307"/>
            <a:ext cx="1687319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C.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奔跑的小汽车</a:t>
            </a: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713301" y="5172134"/>
            <a:ext cx="2362957" cy="1497894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278514" y="5734168"/>
            <a:ext cx="1463284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D.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射出的子弹</a:t>
            </a: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6003170" y="5172134"/>
            <a:ext cx="2063019" cy="1497894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4599890" y="5734168"/>
            <a:ext cx="142923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E.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举起的杠铃</a:t>
            </a:r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9935761" y="5172134"/>
            <a:ext cx="1812860" cy="1512123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21"/>
            </p:custDataLst>
          </p:nvPr>
        </p:nvSpPr>
        <p:spPr>
          <a:xfrm>
            <a:off x="8285471" y="5741282"/>
            <a:ext cx="140730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F.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/>
              </a:rPr>
              <a:t>运动员起跳</a:t>
            </a:r>
          </a:p>
        </p:txBody>
      </p:sp>
    </p:spTree>
    <p:extLst>
      <p:ext uri="{BB962C8B-B14F-4D97-AF65-F5344CB8AC3E}">
        <p14:creationId xmlns:p14="http://schemas.microsoft.com/office/powerpoint/2010/main" val="2363785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3" grpId="0" animBg="1"/>
      <p:bldP spid="11" grpId="0"/>
      <p:bldP spid="17" grpId="0"/>
      <p:bldP spid="18" grpId="0"/>
      <p:bldP spid="19" grpId="0"/>
      <p:bldP spid="21" grpId="0"/>
      <p:bldP spid="23" grpId="0"/>
      <p:bldP spid="25" grpId="0"/>
      <p:bldP spid="27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3793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五、重力势能的大小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203536" y="2001073"/>
            <a:ext cx="408129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重力势能大小与哪些因素有关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070277"/>
            <a:ext cx="1679275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观察与实验</a:t>
            </a:r>
          </a:p>
        </p:txBody>
      </p:sp>
      <p:pic>
        <p:nvPicPr>
          <p:cNvPr id="3" name="图片 2" descr="FF1PTIZVD1{NS9$RE~8NES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128574" y="1850379"/>
            <a:ext cx="2592321" cy="3811352"/>
          </a:xfrm>
          <a:prstGeom prst="rect">
            <a:avLst/>
          </a:prstGeom>
        </p:spPr>
      </p:pic>
      <p:sp>
        <p:nvSpPr>
          <p:cNvPr id="4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2865144"/>
            <a:ext cx="1679275" cy="4727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猜  想</a:t>
            </a:r>
          </a:p>
        </p:txBody>
      </p:sp>
      <p:sp>
        <p:nvSpPr>
          <p:cNvPr id="17450" name="Text Box 42"/>
          <p:cNvSpPr txBox="1"/>
          <p:nvPr>
            <p:custDataLst>
              <p:tags r:id="rId8"/>
            </p:custDataLst>
          </p:nvPr>
        </p:nvSpPr>
        <p:spPr>
          <a:xfrm>
            <a:off x="2203536" y="2656887"/>
            <a:ext cx="5420938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重力势能的大小跟物体被举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高度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有关；</a:t>
            </a:r>
            <a:endParaRPr lang="zh-CN" altLang="en-US" sz="2400">
              <a:solidFill>
                <a:srgbClr val="2115C5"/>
              </a:solidFill>
              <a:latin typeface="微软雅黑"/>
              <a:ea typeface="微软雅黑"/>
              <a:cs typeface="微软雅黑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重力势能的大小跟物体的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</a:t>
            </a:r>
            <a:r>
              <a:rPr lang="zh-CN" altLang="en-US" sz="2400">
                <a:solidFill>
                  <a:srgbClr val="2115C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有关。</a:t>
            </a:r>
            <a:endParaRPr lang="zh-CN" altLang="en-US" sz="2400">
              <a:solidFill>
                <a:srgbClr val="2115C5"/>
              </a:solidFill>
              <a:latin typeface="微软雅黑"/>
              <a:ea typeface="微软雅黑"/>
              <a:cs typeface="微软雅黑"/>
              <a:sym typeface="+mn-ea"/>
            </a:endParaRPr>
          </a:p>
        </p:txBody>
      </p:sp>
      <p:sp>
        <p:nvSpPr>
          <p:cNvPr id="17" name="AutoShape 1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3473" y="4159309"/>
            <a:ext cx="1679275" cy="4727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实验思路</a:t>
            </a: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952748" y="3978216"/>
            <a:ext cx="697166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把小桌放在透明的沙箱中，重物落下通过观察小桌腿陷入沙箱的深度确定重力势能大小。</a:t>
            </a: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1982363" y="5302132"/>
            <a:ext cx="6766878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一、观察同一重物从不同高度落下小桌腿陷入深度，并记录实验结果；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3473" y="5436659"/>
            <a:ext cx="1679905" cy="442383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</p:spTree>
    <p:extLst>
      <p:ext uri="{BB962C8B-B14F-4D97-AF65-F5344CB8AC3E}">
        <p14:creationId xmlns:p14="http://schemas.microsoft.com/office/powerpoint/2010/main" val="2369553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7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1" grpId="0" animBg="1"/>
      <p:bldP spid="4" grpId="0" animBg="1"/>
      <p:bldP spid="17" grpId="0" animBg="1"/>
      <p:bldP spid="18" grpId="0"/>
      <p:bldP spid="6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3793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五、重力势能的大小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36991" y="2698927"/>
          <a:ext cx="10263423" cy="3331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1250"/>
                <a:gridCol w="3507888"/>
                <a:gridCol w="4064285"/>
              </a:tblGrid>
              <a:tr h="6635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实验序号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重物下落高度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桌腿陷入沙子的深度</a:t>
                      </a:r>
                    </a:p>
                  </a:txBody>
                  <a:tcPr marL="90738" marR="90738" marT="46567" marB="46567" anchor="ctr"/>
                </a:tc>
              </a:tr>
              <a:tr h="6674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668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674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6616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</a:tbl>
          </a:graphicData>
        </a:graphic>
      </p:graphicFrame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431017" y="2039232"/>
            <a:ext cx="225394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步骤一实验表格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494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3793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五、重力势能的大小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049787" y="1965501"/>
            <a:ext cx="932391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二、换用不同质量的重物，让它从同一高度落下，观察并记录结果。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043760"/>
            <a:ext cx="1679275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734722" y="3434292"/>
          <a:ext cx="10638345" cy="304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179"/>
                <a:gridCol w="3635172"/>
                <a:gridCol w="4212994"/>
              </a:tblGrid>
              <a:tr h="6098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实验序号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重物质量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桌腿陷入沙子的深度</a:t>
                      </a:r>
                    </a:p>
                  </a:txBody>
                  <a:tcPr marL="90738" marR="90738" marT="46567" marB="46567" anchor="ctr"/>
                </a:tc>
              </a:tr>
              <a:tr h="6098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098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098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60989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—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401401" y="2778478"/>
            <a:ext cx="2253946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步骤二实验表格</a:t>
            </a:r>
          </a:p>
        </p:txBody>
      </p:sp>
    </p:spTree>
    <p:extLst>
      <p:ext uri="{BB962C8B-B14F-4D97-AF65-F5344CB8AC3E}">
        <p14:creationId xmlns:p14="http://schemas.microsoft.com/office/powerpoint/2010/main" val="334679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11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37934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五、重力势能的大小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039705" y="2106495"/>
            <a:ext cx="7050432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质量相同时，物体被举得越</a:t>
            </a:r>
            <a:r>
              <a:rPr lang="en-US" altLang="zh-CN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重力势能越大；</a:t>
            </a:r>
            <a:endParaRPr lang="zh-CN" altLang="en-US" sz="2400">
              <a:solidFill>
                <a:schemeClr val="tx1"/>
              </a:solidFill>
              <a:latin typeface="微软雅黑"/>
              <a:ea typeface="微软雅黑"/>
              <a:cs typeface="微软雅黑"/>
              <a:sym typeface="+mn-ea"/>
            </a:endParaRPr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高度相同时，物体的质量越</a:t>
            </a:r>
            <a:r>
              <a:rPr lang="en-US" altLang="zh-CN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重力势能越大。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210624"/>
            <a:ext cx="1722753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归纳总结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6280424" y="2235847"/>
            <a:ext cx="48204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高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281054" y="2773304"/>
            <a:ext cx="482043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</a:p>
        </p:txBody>
      </p:sp>
      <p:sp>
        <p:nvSpPr>
          <p:cNvPr id="96262" name="Text Box 6"/>
          <p:cNvSpPr txBox="1"/>
          <p:nvPr>
            <p:custDataLst>
              <p:tags r:id="rId8"/>
            </p:custDataLst>
          </p:nvPr>
        </p:nvSpPr>
        <p:spPr>
          <a:xfrm>
            <a:off x="2039704" y="3525485"/>
            <a:ext cx="4846897" cy="468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重力势能与物体质量和高度有关。</a:t>
            </a:r>
            <a:endParaRPr lang="zh-CN" altLang="en-US" sz="2400" b="1">
              <a:solidFill>
                <a:srgbClr val="C00000"/>
              </a:solidFill>
              <a:latin typeface="微软雅黑"/>
              <a:ea typeface="微软雅黑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039705" y="4176124"/>
            <a:ext cx="705043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一个物体质量越大、被举得越高，重力势能越大。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/>
              <a:ea typeface="微软雅黑"/>
              <a:cs typeface="+mn-cs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5596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9" grpId="0"/>
      <p:bldP spid="10" grpId="0"/>
      <p:bldP spid="9626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3379973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六、弹性势能的大小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472598" y="2072217"/>
            <a:ext cx="85066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</a:t>
            </a:r>
          </a:p>
        </p:txBody>
      </p:sp>
      <p:sp>
        <p:nvSpPr>
          <p:cNvPr id="9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64057"/>
            <a:ext cx="2074361" cy="4727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弹性势能大小</a:t>
            </a:r>
          </a:p>
        </p:txBody>
      </p:sp>
      <p:sp>
        <p:nvSpPr>
          <p:cNvPr id="26628" name="Oval 9"/>
          <p:cNvSpPr/>
          <p:nvPr>
            <p:custDataLst>
              <p:tags r:id="rId6"/>
            </p:custDataLst>
          </p:nvPr>
        </p:nvSpPr>
        <p:spPr>
          <a:xfrm>
            <a:off x="7273496" y="957851"/>
            <a:ext cx="3688103" cy="2554052"/>
          </a:xfrm>
          <a:prstGeom prst="ellipse">
            <a:avLst/>
          </a:prstGeom>
          <a:blipFill rotWithShape="0">
            <a:blip r:embed="rId1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26629" name="Oval 10"/>
          <p:cNvSpPr/>
          <p:nvPr>
            <p:custDataLst>
              <p:tags r:id="rId7"/>
            </p:custDataLst>
          </p:nvPr>
        </p:nvSpPr>
        <p:spPr>
          <a:xfrm>
            <a:off x="7273496" y="3904486"/>
            <a:ext cx="3688103" cy="2665295"/>
          </a:xfrm>
          <a:prstGeom prst="ellipse">
            <a:avLst/>
          </a:prstGeom>
          <a:blipFill rotWithShape="1">
            <a:blip r:embed="rId1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Tahoma" panose="020B060403050404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73473" y="2728031"/>
            <a:ext cx="6528692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撑杆跳高运动员起跳时，撑杆弯曲程度越大，运动员腾空的越高；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射箭运动员，弓拉得越弯，箭射得越远。</a:t>
            </a:r>
          </a:p>
        </p:txBody>
      </p:sp>
      <p:sp>
        <p:nvSpPr>
          <p:cNvPr id="18439" name="Rectangle 7"/>
          <p:cNvSpPr/>
          <p:nvPr>
            <p:custDataLst>
              <p:tags r:id="rId9"/>
            </p:custDataLst>
          </p:nvPr>
        </p:nvSpPr>
        <p:spPr>
          <a:xfrm>
            <a:off x="273473" y="4646966"/>
            <a:ext cx="6528692" cy="1221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物体的弹性形变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，它具有的弹性势能就</a:t>
            </a: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越大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31683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9" grpId="0" animBg="1"/>
      <p:bldP spid="26628" grpId="0" animBg="1"/>
      <p:bldP spid="26629" grpId="0" animBg="1"/>
      <p:bldP spid="184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12292" y="1106605"/>
            <a:ext cx="9073754" cy="201077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2020-2021学年八年级下册同步备课系列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（人教版）</a:t>
            </a:r>
            <a:endParaRPr lang="zh-CN" altLang="en-US" sz="360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971658" y="3541654"/>
            <a:ext cx="4657860" cy="675863"/>
          </a:xfrm>
        </p:spPr>
        <p:txBody>
          <a:bodyPr>
            <a:noAutofit/>
          </a:bodyPr>
          <a:lstStyle/>
          <a:p>
            <a:r>
              <a:rPr lang="zh-CN" altLang="en-US" sz="3600" b="1">
                <a:solidFill>
                  <a:srgbClr val="9323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第十一章  功和机械能</a:t>
            </a:r>
            <a:endParaRPr lang="zh-CN" altLang="en-US" sz="3600" b="1">
              <a:solidFill>
                <a:srgbClr val="932387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80817" y="4605964"/>
            <a:ext cx="6456228" cy="67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11.3</a:t>
            </a:r>
            <a:r>
              <a:rPr lang="zh-CN" altLang="en-US" sz="4800" dirty="0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动能和势能</a:t>
            </a:r>
            <a:endParaRPr lang="zh-CN" altLang="en-US" sz="4800" dirty="0">
              <a:solidFill>
                <a:srgbClr val="281AE2"/>
              </a:solidFill>
              <a:latin typeface="微软雅黑"/>
              <a:ea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3743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/>
              <a:ea typeface="微软雅黑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82295" y="866657"/>
            <a:ext cx="11545721" cy="291300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一辆自行车与一辆小汽车在平直公路上并肩行驶，具有较大动能的是</a:t>
            </a:r>
            <a:r>
              <a:rPr lang="en-US" altLang="zh-CN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</a:t>
            </a:r>
            <a:r>
              <a:rPr lang="en-US" altLang="zh-CN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    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一跳伞运动员，从空中匀速下降的过程中，动能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（不变、变大或变小）。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一辆沿水平直马路匀速行驶的洒水车 ，工作过程中它的动能</a:t>
            </a:r>
            <a:r>
              <a:rPr lang="zh-CN" altLang="en-US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lang="en-US" altLang="zh-CN" sz="24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不变、变大或变小）。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99373" y="1497895"/>
            <a:ext cx="68634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速度相同的情况下小汽车的质量比自行车的质量大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848173" y="970786"/>
            <a:ext cx="10156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小汽车</a:t>
            </a: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048542" y="2089033"/>
            <a:ext cx="70788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不变</a:t>
            </a: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717735" y="2641365"/>
            <a:ext cx="70788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变小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282295" y="3687821"/>
            <a:ext cx="8557684" cy="29142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关于功和能的关系，下列说法正确的是（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、物体具有的能越多，它做的功越多；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、物体有了能就一定正在做功；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、做功的物体一定具有能；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、物体做功的多少与它具有的能无关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093908" y="3887670"/>
            <a:ext cx="2975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+mn-ea"/>
              </a:rPr>
              <a:t>C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045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8" grpId="0"/>
      <p:bldP spid="100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002720" y="1219141"/>
            <a:ext cx="707884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</a:t>
            </a:r>
          </a:p>
        </p:txBody>
      </p:sp>
      <p:sp>
        <p:nvSpPr>
          <p:cNvPr id="25603" name="Rectangle 3"/>
          <p:cNvSpPr>
            <a:spLocks noGrp="1" noRot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01639" y="647406"/>
            <a:ext cx="6860136" cy="6229585"/>
          </a:xfrm>
        </p:spPr>
        <p:txBody>
          <a:bodyPr wrap="square" lIns="91440" tIns="45720" rIns="91440" bIns="45720" anchor="t">
            <a:noAutofit/>
          </a:bodyPr>
          <a:lstStyle/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下列物体具有什么形式的能：</a:t>
            </a:r>
            <a:endParaRPr lang="zh-CN" altLang="en-US">
              <a:solidFill>
                <a:schemeClr val="tx1"/>
              </a:solidFill>
              <a:latin typeface="微软雅黑"/>
              <a:ea typeface="微软雅黑"/>
              <a:cs typeface="微软雅黑"/>
            </a:endParaRP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）水平行驶的汽车：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）正在爬坡的汽车：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）山顶上的石头：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）山顶上滚下的石头：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）天花板上的吊灯： 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）天花板上摇摆的吊灯：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）拉长的橡皮筋：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 marL="0" indent="0" algn="just" fontAlgn="auto" hangingPunct="1">
              <a:lnSpc>
                <a:spcPct val="150000"/>
              </a:lnSpc>
              <a:buSzPct val="75000"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）下落的雨滴：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___________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233279" y="1874955"/>
            <a:ext cx="224676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动能和重力势能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241256" y="2629076"/>
            <a:ext cx="132343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重力势能</a:t>
            </a: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659241" y="3284890"/>
            <a:ext cx="224676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动能和重力势能</a:t>
            </a: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667218" y="3940704"/>
            <a:ext cx="132343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重力势能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010849" y="4709054"/>
            <a:ext cx="224676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动能和重力势能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241256" y="5364868"/>
            <a:ext cx="132343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弹性势能</a:t>
            </a: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2779591" y="6020682"/>
            <a:ext cx="2246767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动能和重力势能</a:t>
            </a:r>
          </a:p>
        </p:txBody>
      </p:sp>
    </p:spTree>
    <p:extLst>
      <p:ext uri="{BB962C8B-B14F-4D97-AF65-F5344CB8AC3E}">
        <p14:creationId xmlns:p14="http://schemas.microsoft.com/office/powerpoint/2010/main" val="1934458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  <p:bldP spid="9" grpId="0"/>
      <p:bldP spid="8" grpId="0"/>
      <p:bldP spid="11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★课堂练习</a:t>
            </a:r>
            <a:endParaRPr lang="en-US" altLang="zh-CN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4" name="Text Box 2"/>
          <p:cNvSpPr txBox="1"/>
          <p:nvPr>
            <p:custDataLst>
              <p:tags r:id="rId3"/>
            </p:custDataLst>
          </p:nvPr>
        </p:nvSpPr>
        <p:spPr>
          <a:xfrm>
            <a:off x="383115" y="896408"/>
            <a:ext cx="11194113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buFontTx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下列物体具有弹性势能的有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   )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、弹簧 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、拧紧的发条；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、推开的弹簧门；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、老虎钳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皮球落地又弹起上升的过程中，可以分为四个过程：这四个过程中具有弹性势能的过程有（       ） 。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、下落过程；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、与地面碰撞过程；</a:t>
            </a:r>
          </a:p>
          <a:p>
            <a:pPr eaLnBrk="1" latinLnBrk="0" hangingPunct="1">
              <a:lnSpc>
                <a:spcPct val="150000"/>
              </a:lnSpc>
              <a:buFontTx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、弹起过程；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、上升过程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475126" y="1039343"/>
            <a:ext cx="63327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BC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028993" y="2722857"/>
            <a:ext cx="633272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BC</a:t>
            </a:r>
          </a:p>
        </p:txBody>
      </p:sp>
    </p:spTree>
    <p:extLst>
      <p:ext uri="{BB962C8B-B14F-4D97-AF65-F5344CB8AC3E}">
        <p14:creationId xmlns:p14="http://schemas.microsoft.com/office/powerpoint/2010/main" val="3899081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4527"/>
            <a:ext cx="1916200" cy="5195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07506" y="967553"/>
            <a:ext cx="233712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考点一、动能</a:t>
            </a:r>
            <a:endParaRPr lang="zh-CN" altLang="en-US" sz="2400" b="1">
              <a:solidFill>
                <a:srgbClr val="281AE2"/>
              </a:solidFill>
              <a:latin typeface="微软雅黑"/>
              <a:ea typeface="微软雅黑"/>
            </a:endParaRPr>
          </a:p>
        </p:txBody>
      </p:sp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547576" y="1997840"/>
            <a:ext cx="10223726" cy="17857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2018•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广安）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小明站在匀速上升的观光电梯里，此时他的重力势能增大，动能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　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（选填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增大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减小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或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不变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）；用吸尘器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灰尘时，灰尘是由于空气流速越大，压强</a:t>
            </a:r>
            <a:r>
              <a:rPr lang="zh-CN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   　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的缘故被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吸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入吸尘器的。</a:t>
            </a:r>
            <a:endParaRPr lang="en-US" altLang="zh-CN" sz="2400">
              <a:latin typeface="微软雅黑"/>
              <a:ea typeface="微软雅黑"/>
              <a:cs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284819" y="2656888"/>
            <a:ext cx="80592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不变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543812" y="3214394"/>
            <a:ext cx="805926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越小</a:t>
            </a:r>
          </a:p>
        </p:txBody>
      </p:sp>
    </p:spTree>
    <p:extLst>
      <p:ext uri="{BB962C8B-B14F-4D97-AF65-F5344CB8AC3E}">
        <p14:creationId xmlns:p14="http://schemas.microsoft.com/office/powerpoint/2010/main" val="240959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3" grpId="0"/>
      <p:bldP spid="9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03536" y="3067580"/>
            <a:ext cx="87271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增大</a:t>
            </a: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350985" y="1027054"/>
            <a:ext cx="2293013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考点一、动能</a:t>
            </a:r>
          </a:p>
        </p:txBody>
      </p:sp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174544" y="1853613"/>
            <a:ext cx="11501613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2019·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保定市初三模拟冲刺追补）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。小球A静止在木块上。将钢球B从高为h的位置由静止释放，与木块发生碰撞，木块向右运动，小球A落到正下方。钢球B下落过程中动能________(选填“增大”、“不变”或“减小”)；木块被撞出后，由于小球A由于具有________没有随木块一起运动。 </a:t>
            </a:r>
            <a:endParaRPr lang="zh-CN" sz="2400">
              <a:latin typeface="微软雅黑"/>
              <a:ea typeface="微软雅黑"/>
              <a:cs typeface="微软雅黑"/>
            </a:endParaRPr>
          </a:p>
        </p:txBody>
      </p:sp>
      <p:pic>
        <p:nvPicPr>
          <p:cNvPr id="3" name="图片 12" descr=" 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206063" y="4372093"/>
            <a:ext cx="2468187" cy="20224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090744" y="3609564"/>
            <a:ext cx="872719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惯性</a:t>
            </a:r>
          </a:p>
        </p:txBody>
      </p:sp>
    </p:spTree>
    <p:extLst>
      <p:ext uri="{BB962C8B-B14F-4D97-AF65-F5344CB8AC3E}">
        <p14:creationId xmlns:p14="http://schemas.microsoft.com/office/powerpoint/2010/main" val="282095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8" grpId="0"/>
      <p:bldP spid="103" grpId="0"/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27"/>
            <a:ext cx="1916200" cy="51832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07506" y="967553"/>
            <a:ext cx="233712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考点二、势能</a:t>
            </a:r>
          </a:p>
        </p:txBody>
      </p:sp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415251" y="1904060"/>
            <a:ext cx="11119759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（2017•扬州）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扬州城区的高层建筑越来越多，但高空抛物却存在巨大的安全隐患，因为高处的物体具有较大的（</a:t>
            </a:r>
            <a:r>
              <a:rPr 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）。A．弹性势能；B．重力势能；C．体积；D．阻力
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352881" y="2658828"/>
            <a:ext cx="46881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B</a:t>
            </a:r>
            <a:endParaRPr kumimoji="0" lang="en-US" altLang="zh-CN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Arial" panose="020B0604020202020204" pitchFamily="34" charset="0"/>
              <a:ea typeface="微软雅黑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6926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3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5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★典例分析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: 圆角 2"/>
          <p:cNvSpPr/>
          <p:nvPr>
            <p:custDataLst>
              <p:tags r:id="rId3"/>
            </p:custDataLst>
          </p:nvPr>
        </p:nvSpPr>
        <p:spPr>
          <a:xfrm>
            <a:off x="174544" y="955192"/>
            <a:ext cx="1916200" cy="518199"/>
          </a:xfrm>
          <a:prstGeom prst="roundRect">
            <a:avLst/>
          </a:prstGeom>
          <a:solidFill>
            <a:srgbClr val="FFC00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45719" tIns="45719" rIns="45719" bIns="45719" anchor="ctr">
            <a:spAutoFit/>
          </a:bodyPr>
          <a:lstStyle/>
          <a:p>
            <a:pPr fontAlgn="auto" latinLnBrk="1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07506" y="967553"/>
            <a:ext cx="2337122" cy="468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281AE2"/>
                </a:solidFill>
                <a:latin typeface="微软雅黑" panose="020B0503020204020204" charset="-122"/>
                <a:ea typeface="微软雅黑" panose="020B0503020204020204" charset="-122"/>
              </a:rPr>
              <a:t>考点二、势能</a:t>
            </a:r>
          </a:p>
        </p:txBody>
      </p:sp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415251" y="1904060"/>
            <a:ext cx="11119759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（2017•杭州）</a:t>
            </a: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如图所示，木块沿斜面从顶端匀速下滑的过程中，木块的（　）。</a:t>
            </a:r>
            <a:endParaRPr lang="en-US" sz="2400" b="0">
              <a:solidFill>
                <a:srgbClr val="000000"/>
              </a:solidFill>
              <a:latin typeface="微软雅黑"/>
              <a:ea typeface="微软雅黑"/>
              <a:cs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A．重力势能减小，动能增大；B．重力势能减小，机械能减小；C．动能不变，机械能不变；    D．重力势能不变，机械能减小
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0424104" y="2100028"/>
            <a:ext cx="468811" cy="467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/>
              </a:rPr>
              <a:t>B</a:t>
            </a:r>
          </a:p>
        </p:txBody>
      </p:sp>
      <p:pic>
        <p:nvPicPr>
          <p:cNvPr id="4" name="图片 -2147482439" descr="学科网 版权所有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314441" y="4042892"/>
            <a:ext cx="3220552" cy="224037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61025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03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0051" y="1136356"/>
            <a:ext cx="2043170" cy="58855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视频小结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endParaRPr kumimoji="0" lang="en-US" altLang="zh-CN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4" name="动能和势能 能量世界的哼哈二将_高清">
            <a:hlinkClick r:id="" action="ppaction://media"/>
          </p:cNvPr>
          <p:cNvPicPr/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48402" y="1136356"/>
            <a:ext cx="8712064" cy="48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03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6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★课堂小结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3"/>
            </p:custDataLst>
          </p:nvPr>
        </p:nvGraphicFramePr>
        <p:xfrm>
          <a:off x="282295" y="1119541"/>
          <a:ext cx="11195374" cy="5234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086857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9252" y="833026"/>
            <a:ext cx="11359205" cy="2505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物体由于运动而具有的能，叫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。物体的动能大小与物体的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和物体运动的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都有关系，物体的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越大，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越快，这个物体的动能就越</a:t>
            </a:r>
            <a:r>
              <a:rPr 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b="0">
              <a:latin typeface="微软雅黑"/>
              <a:ea typeface="微软雅黑"/>
              <a:cs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如图，它是用来研究动能大小与物体</a:t>
            </a:r>
            <a:r>
              <a:rPr lang="zh-CN" alt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的关系的。实验表明：丁图中的小车到达水平表面时，能使木块运动的距离</a:t>
            </a:r>
            <a:r>
              <a:rPr lang="zh-CN" altLang="en-US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些（选填“大”或“小”）。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-21474826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143047" y="3864387"/>
            <a:ext cx="4712051" cy="221127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3276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354135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★课堂引入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/>
              <a:ea typeface="微软雅黑"/>
            </a:endParaRPr>
          </a:p>
        </p:txBody>
      </p:sp>
      <p:sp>
        <p:nvSpPr>
          <p:cNvPr id="2" name="AutoShape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6598" y="997303"/>
            <a:ext cx="1875242" cy="49606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观察现象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2203536" y="917105"/>
            <a:ext cx="5904241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观察下面图片，分析它们有哪些共同点？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51609" y="1814807"/>
            <a:ext cx="3495285" cy="2018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219926" y="1814806"/>
            <a:ext cx="3525531" cy="20178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107778" y="1814807"/>
            <a:ext cx="3365480" cy="2017242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794584" y="3833342"/>
            <a:ext cx="265713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穿甲弹能穿透十层钢板</a:t>
            </a:r>
            <a:endParaRPr kumimoji="0" lang="zh-CN" altLang="en-US" sz="2000" b="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492138" y="3833342"/>
            <a:ext cx="3170097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巨大的水流能带动轮机发电</a:t>
            </a: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8359195" y="3833342"/>
            <a:ext cx="291361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飞鸟撞击有时会机毁人亡</a:t>
            </a: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196598" y="4276373"/>
            <a:ext cx="6415270" cy="230832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穿甲弹飞行速度越快，穿透钢板越多；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/>
              <a:ea typeface="微软雅黑"/>
              <a:cs typeface="Arial"/>
              <a:sym typeface="Arial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水的流速越大发出的电越多；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3.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小鸟撞击飞机时速度越快，飞机损坏越严重。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402038" y="4276373"/>
            <a:ext cx="5586029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穿甲弹、流动的水、小鸟都对物体做了功，我们说这些物体具有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“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能量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”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。它们的速度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越大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，能量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越高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。</a:t>
            </a: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167613" y="6069189"/>
            <a:ext cx="11893548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上面现象是由于物体运动而具有的能量，我们称之为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动能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；物体的动能具有哪些特点呢？</a:t>
            </a:r>
          </a:p>
        </p:txBody>
      </p:sp>
    </p:spTree>
    <p:extLst>
      <p:ext uri="{BB962C8B-B14F-4D97-AF65-F5344CB8AC3E}">
        <p14:creationId xmlns:p14="http://schemas.microsoft.com/office/powerpoint/2010/main" val="245253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6" grpId="0"/>
      <p:bldP spid="8" grpId="0"/>
      <p:bldP spid="22" grpId="0"/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9252" y="833026"/>
            <a:ext cx="11359205" cy="1690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3.水平路面上正在洒水的洒水车匀速行驶时，它的动能如何变化？</a:t>
            </a:r>
            <a:endParaRPr lang="en-US" altLang="zh-CN" b="0">
              <a:latin typeface="微软雅黑"/>
              <a:ea typeface="微软雅黑"/>
              <a:cs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4.如图所示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是运动员在铅球比赛中的场景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铅球离手后，在空中飞行过程中动能E</a:t>
            </a:r>
            <a:r>
              <a:rPr lang="en-US" altLang="zh-CN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随时间t变化的曲线最接近的是（　　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2853" name="图片 6" descr="菁优网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62069" y="2883253"/>
            <a:ext cx="2562705" cy="1465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905495" y="2578630"/>
            <a:ext cx="7822962" cy="182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48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7</a:t>
            </a: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441092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★课后作业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24513" y="851135"/>
            <a:ext cx="11413396" cy="347827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如图所示，小明在玩蹦蹦杆，在小明将蹦蹦杆中的弹簧向下压缩的过程中，小明的重力势能、弹簧的弹性势能的变化是（  ）。</a:t>
            </a:r>
            <a:endParaRPr lang="zh-CN" sz="2400" b="0">
              <a:latin typeface="微软雅黑"/>
              <a:ea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</a:rPr>
              <a:t>A．重力势能减小，弹性势能增大；</a:t>
            </a:r>
            <a:endParaRPr lang="zh-CN" altLang="en-US" sz="2400" b="0">
              <a:latin typeface="微软雅黑"/>
              <a:ea typeface="微软雅黑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</a:rPr>
              <a:t>B．重力势能增大，弹性势能增大；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</a:rPr>
              <a:t>C．重力势能减小，弹性势能减小；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2400" b="0">
                <a:latin typeface="微软雅黑" panose="020B0503020204020204" charset="-122"/>
                <a:ea typeface="微软雅黑" panose="020B0503020204020204" charset="-122"/>
              </a:rPr>
              <a:t>D．重力势能增大，弹性势能减小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24513" y="4329407"/>
            <a:ext cx="11413396" cy="2349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400" b="0">
                <a:latin typeface="微软雅黑" panose="020B0503020204020204" charset="-122"/>
                <a:ea typeface="微软雅黑" panose="020B0503020204020204" charset="-122"/>
              </a:rPr>
              <a:t>6.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空中沿水平方向匀速飞行的一架飞机，正在向灾区空投救灾物资，在空投的过程中， 飞机的动能和重力势能的变化情况是（  ）。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A．动能、重力势能都增大；   B．动能、重力势能都减小；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</a:rPr>
              <a:t>C．动能减小、重力势能增大；D．动能增大、重力势能减小</a:t>
            </a:r>
          </a:p>
        </p:txBody>
      </p:sp>
      <p:pic>
        <p:nvPicPr>
          <p:cNvPr id="1979010079" name="图片 1979010079" descr="figure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045391" y="1790876"/>
            <a:ext cx="1986144" cy="2387835"/>
          </a:xfrm>
          <a:prstGeom prst="rect">
            <a:avLst/>
          </a:prstGeom>
        </p:spPr>
      </p:pic>
      <p:pic>
        <p:nvPicPr>
          <p:cNvPr id="1979010081" name="New picture" hidden="1"/>
          <p:cNvPicPr/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888504" y="10632722"/>
            <a:ext cx="365471" cy="439796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88881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3044118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★学习目标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3778" y="1539288"/>
            <a:ext cx="8656613" cy="3776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知道能量和动能的概念；</a:t>
            </a:r>
            <a:endParaRPr lang="zh-CN" altLang="en-US" sz="28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知道什么是重力势能和弹性势能；</a:t>
            </a:r>
            <a:endParaRPr lang="en-US" altLang="zh-CN" sz="2800" b="1"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理解影响物体动能大小的因素；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理解影响物体重力势能大小的因素；</a:t>
            </a:r>
            <a:endParaRPr lang="zh-CN" altLang="en-US" sz="2800" b="1">
              <a:latin typeface="微软雅黑"/>
              <a:ea typeface="微软雅黑"/>
              <a:cs typeface="微软雅黑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知道影响弹性势能大小的因素；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会利用机械能概念分析生活中的现象。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868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184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184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3" y="839494"/>
            <a:ext cx="175488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一、能量</a:t>
            </a:r>
            <a:endParaRPr lang="en-US" altLang="zh-CN" sz="2400" b="1">
              <a:latin typeface="微软雅黑"/>
              <a:ea typeface="微软雅黑"/>
            </a:endParaRP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3473" y="2012715"/>
            <a:ext cx="1754889" cy="577556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能  量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028362" y="1973262"/>
            <a:ext cx="7759950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物体能够对外做功，物体就具有能量，简称为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028362" y="2629076"/>
            <a:ext cx="954256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能量单位与功的单位相同，是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焦耳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，简称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焦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，符合是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2028362" y="3372850"/>
            <a:ext cx="9808475" cy="178440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运动的物体能对外做功，运动物体具有能量（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飞行的子弹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/>
              <a:uFillTx/>
              <a:latin typeface="微软雅黑"/>
              <a:ea typeface="微软雅黑"/>
              <a:cs typeface="微软雅黑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高处的物体能对外做功，高处物体具有能量（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流下的水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旋转的物体能对外做功，旋转物体具有能量（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旋转的砂轮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2562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2097675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二、动能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93768" y="2039879"/>
            <a:ext cx="408129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物体由于运动而具有的能量。</a:t>
            </a:r>
          </a:p>
        </p:txBody>
      </p:sp>
      <p:sp>
        <p:nvSpPr>
          <p:cNvPr id="11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6076" y="2134306"/>
            <a:ext cx="1374296" cy="46696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动  能</a:t>
            </a:r>
          </a:p>
        </p:txBody>
      </p:sp>
      <p:pic>
        <p:nvPicPr>
          <p:cNvPr id="15365" name="Picture 7" descr="http://hiphotos.baidu.com/%B4%BA%B7%E7%CE%C7%C1%F8/pic/item/39c03def9925bc31e9ffc1d15edf8db1ca1370a4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/>
          <a:srcRect l="6876" t="6648" r="7008" b="8244"/>
          <a:stretch>
            <a:fillRect/>
          </a:stretch>
        </p:blipFill>
        <p:spPr bwMode="auto">
          <a:xfrm>
            <a:off x="659107" y="2917531"/>
            <a:ext cx="2869575" cy="204505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 bwMode="auto">
          <a:xfrm>
            <a:off x="4364223" y="2917531"/>
            <a:ext cx="2864534" cy="204505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411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 bwMode="auto">
          <a:xfrm>
            <a:off x="8187173" y="2917531"/>
            <a:ext cx="2924395" cy="204505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914937" y="4962584"/>
            <a:ext cx="24006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吹动的柳枝具有动能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4617532" y="4962584"/>
            <a:ext cx="24006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转动的风车具有动能</a:t>
            </a: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8470097" y="4962584"/>
            <a:ext cx="240065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转动的水轮具有动能</a:t>
            </a:r>
          </a:p>
        </p:txBody>
      </p:sp>
      <p:sp>
        <p:nvSpPr>
          <p:cNvPr id="16" name="AutoShap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6075" y="5585413"/>
            <a:ext cx="1652179" cy="472781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师生互动</a:t>
            </a: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2155016" y="5493573"/>
            <a:ext cx="4820432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81AE2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请大家举出生活中利用动能的例子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81AE2"/>
              </a:solidFill>
              <a:effectLst/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67823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1" grpId="0" animBg="1"/>
      <p:bldP spid="13" grpId="0"/>
      <p:bldP spid="14" grpId="0"/>
      <p:bldP spid="15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527474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三、探究物体的动能跟哪些因素有关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024582" y="2075450"/>
            <a:ext cx="4081299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物体动能和哪些因素有关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44008"/>
            <a:ext cx="1567743" cy="51805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实验探究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73473" y="2731264"/>
            <a:ext cx="11148114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物体动能和物体运动有关，我们可以从运动物体的做功多少判断动能大小。</a:t>
            </a:r>
          </a:p>
        </p:txBody>
      </p:sp>
      <p:sp>
        <p:nvSpPr>
          <p:cNvPr id="6" name="AutoShap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3473" y="3520310"/>
            <a:ext cx="1567743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实验设计</a:t>
            </a: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1841216" y="3371556"/>
            <a:ext cx="9928199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如图，让小车从下面上自由滑下，碰撞水平面上的物体，物体向前滑动距离越远，小车对物体做的功就越多，小车具有的动能就越大。</a:t>
            </a:r>
          </a:p>
        </p:txBody>
      </p:sp>
      <p:pic>
        <p:nvPicPr>
          <p:cNvPr id="9" name="图片 8" descr="NEQ`VT541[ZE]STPW859_I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880927" y="878300"/>
            <a:ext cx="5888488" cy="185296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908639" y="4535076"/>
            <a:ext cx="9860145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一、让不同质量的小车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从斜面同一高度自由滑下，它们到达水平面速度相同，观察小车把物体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推出的距离，数据计入表格；并重复三次。</a:t>
            </a:r>
          </a:p>
        </p:txBody>
      </p:sp>
      <p:sp>
        <p:nvSpPr>
          <p:cNvPr id="18" name="AutoShap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3473" y="4698706"/>
            <a:ext cx="1567113" cy="514174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</p:spTree>
    <p:extLst>
      <p:ext uri="{BB962C8B-B14F-4D97-AF65-F5344CB8AC3E}">
        <p14:creationId xmlns:p14="http://schemas.microsoft.com/office/powerpoint/2010/main" val="273802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 animBg="1"/>
      <p:bldP spid="4" grpId="0"/>
      <p:bldP spid="6" grpId="0" animBg="1"/>
      <p:bldP spid="17" grpId="0"/>
      <p:bldP spid="10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527474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三、探究物体的动能跟哪些因素有关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128558" y="2014008"/>
            <a:ext cx="237114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步骤一实验表格</a:t>
            </a:r>
            <a:endParaRPr kumimoji="0" lang="zh-CN" altLang="en-US" sz="2400" i="0" u="none" strike="noStrike" cap="none" spc="0" normalizeH="0" baseline="0">
              <a:ln>
                <a:noFill/>
              </a:ln>
              <a:solidFill>
                <a:srgbClr val="2115C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/>
              <a:ea typeface="微软雅黑"/>
              <a:cs typeface="微软雅黑"/>
              <a:sym typeface="+mn-ea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647766" y="2817283"/>
          <a:ext cx="10879053" cy="3615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9546"/>
                <a:gridCol w="3442355"/>
                <a:gridCol w="2538761"/>
                <a:gridCol w="3108391"/>
              </a:tblGrid>
              <a:tr h="723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实验序号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到达水面的速度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/(m/s)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小车质量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/kg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木块被推出的距离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L="90738" marR="90738" marT="46567" marB="46567" anchor="ctr"/>
                </a:tc>
              </a:tr>
              <a:tr h="723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723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723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>
                        <a:solidFill>
                          <a:srgbClr val="C00000"/>
                        </a:solidFill>
                        <a:latin typeface="微软雅黑"/>
                        <a:ea typeface="微软雅黑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72307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…</a:t>
                      </a:r>
                      <a:endParaRPr lang="zh-CN" altLang="en-US" sz="2400">
                        <a:solidFill>
                          <a:srgbClr val="C00000"/>
                        </a:solidFill>
                        <a:latin typeface="微软雅黑"/>
                        <a:ea typeface="微软雅黑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/>
                        <a:ea typeface="微软雅黑"/>
                      </a:endParaRPr>
                    </a:p>
                  </a:txBody>
                  <a:tcPr marL="90738" marR="90738" marT="46567" marB="46567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794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83937" y="33631"/>
            <a:ext cx="719599" cy="585964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-US" altLang="zh-CN" sz="3600" kern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2203536" y="33632"/>
            <a:ext cx="2500323" cy="59437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chemeClr val="bg2"/>
                </a:solidFill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★课堂活动</a:t>
            </a:r>
            <a:endParaRPr lang="zh-CN" altLang="en-US" sz="3200" b="1">
              <a:solidFill>
                <a:schemeClr val="bg2"/>
              </a:solidFill>
              <a:uFill>
                <a:solidFill>
                  <a:srgbClr val="FF0000"/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横卷形 7"/>
          <p:cNvSpPr/>
          <p:nvPr>
            <p:custDataLst>
              <p:tags r:id="rId3"/>
            </p:custDataLst>
          </p:nvPr>
        </p:nvSpPr>
        <p:spPr>
          <a:xfrm>
            <a:off x="273474" y="839494"/>
            <a:ext cx="5274749" cy="101088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三、探究物体的动能跟哪些因素有关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32394" y="1998486"/>
            <a:ext cx="9972307" cy="12197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二、让同一小车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从斜面不同高度自由滑下，它们到达水平面速度不同，观察小车把物体</a:t>
            </a: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推出的距离，数据计入表格；并重复三次。</a:t>
            </a:r>
          </a:p>
        </p:txBody>
      </p:sp>
      <p:sp>
        <p:nvSpPr>
          <p:cNvPr id="3" name="AutoShap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3473" y="2164703"/>
            <a:ext cx="1558921" cy="532930"/>
          </a:xfrm>
          <a:prstGeom prst="flowChartAlternateProcess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实验步骤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641465" y="3874088"/>
          <a:ext cx="10795876" cy="2776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002"/>
                <a:gridCol w="2829877"/>
                <a:gridCol w="3266551"/>
                <a:gridCol w="3084446"/>
              </a:tblGrid>
              <a:tr h="758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实验序号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小车释放的高度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到达水平面速度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/(m/s)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木块被推出的距离</a:t>
                      </a: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/m</a:t>
                      </a:r>
                    </a:p>
                  </a:txBody>
                  <a:tcPr marL="90738" marR="90738" marT="46567" marB="46567" anchor="ctr"/>
                </a:tc>
              </a:tr>
              <a:tr h="5044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5044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5044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  <a:tr h="50447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…</a:t>
                      </a: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738" marR="90738" marT="46567" marB="46567" anchor="ctr"/>
                </a:tc>
              </a:tr>
            </a:tbl>
          </a:graphicData>
        </a:graphic>
      </p:graphicFrame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481427" y="3218274"/>
            <a:ext cx="2371148" cy="65581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2115C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步骤二实验表格</a:t>
            </a:r>
          </a:p>
        </p:txBody>
      </p:sp>
    </p:spTree>
    <p:extLst>
      <p:ext uri="{BB962C8B-B14F-4D97-AF65-F5344CB8AC3E}">
        <p14:creationId xmlns:p14="http://schemas.microsoft.com/office/powerpoint/2010/main" val="4073162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3410</Words>
  <Application>Microsoft Office PowerPoint</Application>
  <PresentationFormat>自定义</PresentationFormat>
  <Paragraphs>319</Paragraphs>
  <Slides>31</Slides>
  <Notes>30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2020-2021学年八年级下册同步备课系列（人教版）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2021-02-22T07:19:52Z</dcterms:created>
  <dcterms:modified xsi:type="dcterms:W3CDTF">2021-04-02T12:26:06Z</dcterms:modified>
</cp:coreProperties>
</file>